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4"/>
    <p:sldMasterId id="2147484113" r:id="rId5"/>
    <p:sldMasterId id="2147484162" r:id="rId6"/>
  </p:sldMasterIdLst>
  <p:notesMasterIdLst>
    <p:notesMasterId r:id="rId45"/>
  </p:notesMasterIdLst>
  <p:sldIdLst>
    <p:sldId id="2076136191" r:id="rId7"/>
    <p:sldId id="2076137026" r:id="rId8"/>
    <p:sldId id="2076136966" r:id="rId9"/>
    <p:sldId id="2076137003" r:id="rId10"/>
    <p:sldId id="2076136970" r:id="rId11"/>
    <p:sldId id="2076137011" r:id="rId12"/>
    <p:sldId id="2076136994" r:id="rId13"/>
    <p:sldId id="2076137058" r:id="rId14"/>
    <p:sldId id="258" r:id="rId15"/>
    <p:sldId id="2076137059" r:id="rId16"/>
    <p:sldId id="2076137060" r:id="rId17"/>
    <p:sldId id="2076137061" r:id="rId18"/>
    <p:sldId id="2076137062" r:id="rId19"/>
    <p:sldId id="2076136996" r:id="rId20"/>
    <p:sldId id="2076136977" r:id="rId21"/>
    <p:sldId id="2076137063" r:id="rId22"/>
    <p:sldId id="2076136997" r:id="rId23"/>
    <p:sldId id="2076137064" r:id="rId24"/>
    <p:sldId id="2076137065" r:id="rId25"/>
    <p:sldId id="2076137066" r:id="rId26"/>
    <p:sldId id="2076137067" r:id="rId27"/>
    <p:sldId id="2076137068" r:id="rId28"/>
    <p:sldId id="2076137069" r:id="rId29"/>
    <p:sldId id="2076137070" r:id="rId30"/>
    <p:sldId id="2076137085" r:id="rId31"/>
    <p:sldId id="2076137072" r:id="rId32"/>
    <p:sldId id="2076137073" r:id="rId33"/>
    <p:sldId id="2076136981" r:id="rId34"/>
    <p:sldId id="2076137087" r:id="rId35"/>
    <p:sldId id="2076137075" r:id="rId36"/>
    <p:sldId id="2076137077" r:id="rId37"/>
    <p:sldId id="2076137078" r:id="rId38"/>
    <p:sldId id="2076137079" r:id="rId39"/>
    <p:sldId id="2076137080" r:id="rId40"/>
    <p:sldId id="2076137081" r:id="rId41"/>
    <p:sldId id="2076137082" r:id="rId42"/>
    <p:sldId id="2076137086" r:id="rId43"/>
    <p:sldId id="207613708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DAFDB1C2-D2DD-4D0C-889A-212E5418CBAC}">
          <p14:sldIdLst>
            <p14:sldId id="2076136191"/>
            <p14:sldId id="2076137026"/>
            <p14:sldId id="2076136966"/>
            <p14:sldId id="2076137003"/>
            <p14:sldId id="2076136970"/>
            <p14:sldId id="2076137011"/>
            <p14:sldId id="2076136994"/>
          </p14:sldIdLst>
        </p14:section>
        <p14:section name="Coach Resources" id="{106A1E1C-B7F7-43DB-8EAE-BFE998068F30}">
          <p14:sldIdLst>
            <p14:sldId id="2076137058"/>
            <p14:sldId id="258"/>
            <p14:sldId id="2076137059"/>
            <p14:sldId id="2076137060"/>
            <p14:sldId id="2076137061"/>
            <p14:sldId id="2076137062"/>
            <p14:sldId id="2076136996"/>
            <p14:sldId id="2076136977"/>
          </p14:sldIdLst>
        </p14:section>
        <p14:section name="Day 2" id="{35E6CFB2-1813-4179-922B-0B1EF9A77D75}">
          <p14:sldIdLst>
            <p14:sldId id="2076137063"/>
            <p14:sldId id="2076136997"/>
            <p14:sldId id="2076137064"/>
          </p14:sldIdLst>
        </p14:section>
        <p14:section name="Coach Resources" id="{1B0F80FD-4C9B-4CE4-AE2C-B8B2FB17A2E5}">
          <p14:sldIdLst>
            <p14:sldId id="2076137065"/>
            <p14:sldId id="2076137066"/>
            <p14:sldId id="2076137067"/>
            <p14:sldId id="2076137068"/>
            <p14:sldId id="2076137069"/>
            <p14:sldId id="2076137070"/>
            <p14:sldId id="2076137085"/>
            <p14:sldId id="2076137072"/>
          </p14:sldIdLst>
        </p14:section>
        <p14:section name="Day 3" id="{C521D8B6-9FB9-4C48-939B-E062D9409554}">
          <p14:sldIdLst>
            <p14:sldId id="2076137073"/>
            <p14:sldId id="2076136981"/>
            <p14:sldId id="2076137087"/>
            <p14:sldId id="2076137075"/>
          </p14:sldIdLst>
        </p14:section>
        <p14:section name="Coach Resources" id="{C0DF52D8-02EF-43B2-B01D-52CCADE951CE}">
          <p14:sldIdLst>
            <p14:sldId id="2076137077"/>
            <p14:sldId id="2076137078"/>
            <p14:sldId id="2076137079"/>
            <p14:sldId id="2076137080"/>
            <p14:sldId id="2076137081"/>
            <p14:sldId id="2076137082"/>
            <p14:sldId id="2076137086"/>
            <p14:sldId id="20761370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Baker" initials="MB" lastIdx="1" clrIdx="0">
    <p:extLst>
      <p:ext uri="{19B8F6BF-5375-455C-9EA6-DF929625EA0E}">
        <p15:presenceInfo xmlns:p15="http://schemas.microsoft.com/office/powerpoint/2012/main" userId="bc2b31ed47bb9cab" providerId="Windows Live"/>
      </p:ext>
    </p:extLst>
  </p:cmAuthor>
  <p:cmAuthor id="2" name="Mary Baker" initials="MB [2]" lastIdx="13" clrIdx="1">
    <p:extLst>
      <p:ext uri="{19B8F6BF-5375-455C-9EA6-DF929625EA0E}">
        <p15:presenceInfo xmlns:p15="http://schemas.microsoft.com/office/powerpoint/2012/main" userId="S::v-maryba@microsoft.com::fadb928c-9097-4099-94c9-2860a8dcc8bf" providerId="AD"/>
      </p:ext>
    </p:extLst>
  </p:cmAuthor>
  <p:cmAuthor id="3" name="Julie Henderson (Meeting Solutions Inc)" initials="JH(SI" lastIdx="3" clrIdx="2">
    <p:extLst>
      <p:ext uri="{19B8F6BF-5375-455C-9EA6-DF929625EA0E}">
        <p15:presenceInfo xmlns:p15="http://schemas.microsoft.com/office/powerpoint/2012/main" userId="S::v-jhend@microsoft.com::9cb1dc46-470c-492c-b620-817909f59616" providerId="AD"/>
      </p:ext>
    </p:extLst>
  </p:cmAuthor>
  <p:cmAuthor id="4" name="Ashley" initials="A" lastIdx="3" clrIdx="3">
    <p:extLst>
      <p:ext uri="{19B8F6BF-5375-455C-9EA6-DF929625EA0E}">
        <p15:presenceInfo xmlns:p15="http://schemas.microsoft.com/office/powerpoint/2012/main" userId="Ashl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CE8771-32F1-4A89-82E6-19295A1A9A55}" v="1" dt="2021-05-25T19:37:27.643"/>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86406" autoAdjust="0"/>
  </p:normalViewPr>
  <p:slideViewPr>
    <p:cSldViewPr snapToGrid="0">
      <p:cViewPr varScale="1">
        <p:scale>
          <a:sx n="134" d="100"/>
          <a:sy n="134" d="100"/>
        </p:scale>
        <p:origin x="576" y="126"/>
      </p:cViewPr>
      <p:guideLst/>
    </p:cSldViewPr>
  </p:slideViewPr>
  <p:outlineViewPr>
    <p:cViewPr>
      <p:scale>
        <a:sx n="33" d="100"/>
        <a:sy n="33" d="100"/>
      </p:scale>
      <p:origin x="0" y="-36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userId="ab4511bd-111f-4342-955c-b1e96bcfaec5" providerId="ADAL" clId="{55D7758F-A404-476D-9440-FEE5D2C7F8B3}"/>
    <pc:docChg chg="undo custSel modSld">
      <pc:chgData name="Ashley" userId="ab4511bd-111f-4342-955c-b1e96bcfaec5" providerId="ADAL" clId="{55D7758F-A404-476D-9440-FEE5D2C7F8B3}" dt="2020-05-29T17:21:25.275" v="39" actId="1592"/>
      <pc:docMkLst>
        <pc:docMk/>
      </pc:docMkLst>
      <pc:sldChg chg="modSp mod">
        <pc:chgData name="Ashley" userId="ab4511bd-111f-4342-955c-b1e96bcfaec5" providerId="ADAL" clId="{55D7758F-A404-476D-9440-FEE5D2C7F8B3}" dt="2020-05-26T16:30:14.522" v="23" actId="20577"/>
        <pc:sldMkLst>
          <pc:docMk/>
          <pc:sldMk cId="1577883206" sldId="2076136191"/>
        </pc:sldMkLst>
        <pc:spChg chg="mod">
          <ac:chgData name="Ashley" userId="ab4511bd-111f-4342-955c-b1e96bcfaec5" providerId="ADAL" clId="{55D7758F-A404-476D-9440-FEE5D2C7F8B3}" dt="2020-05-26T16:30:14.522" v="23" actId="20577"/>
          <ac:spMkLst>
            <pc:docMk/>
            <pc:sldMk cId="1577883206" sldId="2076136191"/>
            <ac:spMk id="16" creationId="{187EDF4C-D7AF-4503-AE7E-9D598248574A}"/>
          </ac:spMkLst>
        </pc:spChg>
      </pc:sldChg>
      <pc:sldChg chg="addSp modSp mod delCm">
        <pc:chgData name="Ashley" userId="ab4511bd-111f-4342-955c-b1e96bcfaec5" providerId="ADAL" clId="{55D7758F-A404-476D-9440-FEE5D2C7F8B3}" dt="2020-05-29T17:21:25.275" v="39" actId="1592"/>
        <pc:sldMkLst>
          <pc:docMk/>
          <pc:sldMk cId="4108100156" sldId="2076136970"/>
        </pc:sldMkLst>
        <pc:spChg chg="mod">
          <ac:chgData name="Ashley" userId="ab4511bd-111f-4342-955c-b1e96bcfaec5" providerId="ADAL" clId="{55D7758F-A404-476D-9440-FEE5D2C7F8B3}" dt="2020-05-29T17:21:10.920" v="33"/>
          <ac:spMkLst>
            <pc:docMk/>
            <pc:sldMk cId="4108100156" sldId="2076136970"/>
            <ac:spMk id="3" creationId="{16DB0C3E-1B7B-44CB-AD8E-9DA0C3110C92}"/>
          </ac:spMkLst>
        </pc:spChg>
        <pc:spChg chg="add mod">
          <ac:chgData name="Ashley" userId="ab4511bd-111f-4342-955c-b1e96bcfaec5" providerId="ADAL" clId="{55D7758F-A404-476D-9440-FEE5D2C7F8B3}" dt="2020-05-29T17:21:24.152" v="38" actId="1076"/>
          <ac:spMkLst>
            <pc:docMk/>
            <pc:sldMk cId="4108100156" sldId="2076136970"/>
            <ac:spMk id="9" creationId="{8FC4ADCD-4715-49A8-B15B-8C03112AB678}"/>
          </ac:spMkLst>
        </pc:spChg>
      </pc:sldChg>
      <pc:sldChg chg="addSp modSp mod delCm">
        <pc:chgData name="Ashley" userId="ab4511bd-111f-4342-955c-b1e96bcfaec5" providerId="ADAL" clId="{55D7758F-A404-476D-9440-FEE5D2C7F8B3}" dt="2020-05-29T17:21:04.529" v="31" actId="1592"/>
        <pc:sldMkLst>
          <pc:docMk/>
          <pc:sldMk cId="2827881782" sldId="2076137003"/>
        </pc:sldMkLst>
        <pc:spChg chg="add mod">
          <ac:chgData name="Ashley" userId="ab4511bd-111f-4342-955c-b1e96bcfaec5" providerId="ADAL" clId="{55D7758F-A404-476D-9440-FEE5D2C7F8B3}" dt="2020-05-29T17:21:02.877" v="30" actId="1076"/>
          <ac:spMkLst>
            <pc:docMk/>
            <pc:sldMk cId="2827881782" sldId="2076137003"/>
            <ac:spMk id="7" creationId="{AD12DE07-C804-4AEC-A66A-139A5064D66D}"/>
          </ac:spMkLst>
        </pc:spChg>
      </pc:sldChg>
    </pc:docChg>
  </pc:docChgLst>
  <pc:docChgLst>
    <pc:chgData name="Ashley" userId="ab4511bd-111f-4342-955c-b1e96bcfaec5" providerId="ADAL" clId="{508CA444-E87A-4E4D-B0F9-1AF68F6865AF}"/>
    <pc:docChg chg="custSel addSld delSld modSld modSection">
      <pc:chgData name="Ashley" userId="ab4511bd-111f-4342-955c-b1e96bcfaec5" providerId="ADAL" clId="{508CA444-E87A-4E4D-B0F9-1AF68F6865AF}" dt="2020-04-07T20:57:58.680" v="102" actId="2696"/>
      <pc:docMkLst>
        <pc:docMk/>
      </pc:docMkLst>
      <pc:sldChg chg="modSp">
        <pc:chgData name="Ashley" userId="ab4511bd-111f-4342-955c-b1e96bcfaec5" providerId="ADAL" clId="{508CA444-E87A-4E4D-B0F9-1AF68F6865AF}" dt="2020-04-07T20:54:54.994" v="10" actId="20577"/>
        <pc:sldMkLst>
          <pc:docMk/>
          <pc:sldMk cId="1577883206" sldId="2076136191"/>
        </pc:sldMkLst>
        <pc:spChg chg="mod">
          <ac:chgData name="Ashley" userId="ab4511bd-111f-4342-955c-b1e96bcfaec5" providerId="ADAL" clId="{508CA444-E87A-4E4D-B0F9-1AF68F6865AF}" dt="2020-04-07T20:54:54.994" v="10" actId="20577"/>
          <ac:spMkLst>
            <pc:docMk/>
            <pc:sldMk cId="1577883206" sldId="2076136191"/>
            <ac:spMk id="16" creationId="{187EDF4C-D7AF-4503-AE7E-9D598248574A}"/>
          </ac:spMkLst>
        </pc:spChg>
      </pc:sldChg>
      <pc:sldChg chg="addCm modCm">
        <pc:chgData name="Ashley" userId="ab4511bd-111f-4342-955c-b1e96bcfaec5" providerId="ADAL" clId="{508CA444-E87A-4E4D-B0F9-1AF68F6865AF}" dt="2020-04-07T20:56:15.097" v="53"/>
        <pc:sldMkLst>
          <pc:docMk/>
          <pc:sldMk cId="4108100156" sldId="2076136970"/>
        </pc:sldMkLst>
      </pc:sldChg>
      <pc:sldChg chg="modSp">
        <pc:chgData name="Ashley" userId="ab4511bd-111f-4342-955c-b1e96bcfaec5" providerId="ADAL" clId="{508CA444-E87A-4E4D-B0F9-1AF68F6865AF}" dt="2020-04-07T20:56:28.727" v="55" actId="20577"/>
        <pc:sldMkLst>
          <pc:docMk/>
          <pc:sldMk cId="4217934713" sldId="2076136971"/>
        </pc:sldMkLst>
        <pc:spChg chg="mod">
          <ac:chgData name="Ashley" userId="ab4511bd-111f-4342-955c-b1e96bcfaec5" providerId="ADAL" clId="{508CA444-E87A-4E4D-B0F9-1AF68F6865AF}" dt="2020-04-07T20:56:28.727" v="55" actId="20577"/>
          <ac:spMkLst>
            <pc:docMk/>
            <pc:sldMk cId="4217934713" sldId="2076136971"/>
            <ac:spMk id="5" creationId="{AC3BA79F-8F41-4AD0-B6BC-EEB45E71A1F8}"/>
          </ac:spMkLst>
        </pc:spChg>
      </pc:sldChg>
      <pc:sldChg chg="modSp">
        <pc:chgData name="Ashley" userId="ab4511bd-111f-4342-955c-b1e96bcfaec5" providerId="ADAL" clId="{508CA444-E87A-4E4D-B0F9-1AF68F6865AF}" dt="2020-04-07T20:56:54.876" v="58" actId="20577"/>
        <pc:sldMkLst>
          <pc:docMk/>
          <pc:sldMk cId="3562597825" sldId="2076136993"/>
        </pc:sldMkLst>
        <pc:spChg chg="mod">
          <ac:chgData name="Ashley" userId="ab4511bd-111f-4342-955c-b1e96bcfaec5" providerId="ADAL" clId="{508CA444-E87A-4E4D-B0F9-1AF68F6865AF}" dt="2020-04-07T20:56:54.876" v="58" actId="20577"/>
          <ac:spMkLst>
            <pc:docMk/>
            <pc:sldMk cId="3562597825" sldId="2076136993"/>
            <ac:spMk id="4" creationId="{08CF4E47-AACC-4D9F-913C-4F6C4E027429}"/>
          </ac:spMkLst>
        </pc:spChg>
      </pc:sldChg>
      <pc:sldChg chg="modSp">
        <pc:chgData name="Ashley" userId="ab4511bd-111f-4342-955c-b1e96bcfaec5" providerId="ADAL" clId="{508CA444-E87A-4E4D-B0F9-1AF68F6865AF}" dt="2020-04-07T20:57:16.649" v="98" actId="20577"/>
        <pc:sldMkLst>
          <pc:docMk/>
          <pc:sldMk cId="1453851420" sldId="2076136996"/>
        </pc:sldMkLst>
        <pc:spChg chg="mod">
          <ac:chgData name="Ashley" userId="ab4511bd-111f-4342-955c-b1e96bcfaec5" providerId="ADAL" clId="{508CA444-E87A-4E4D-B0F9-1AF68F6865AF}" dt="2020-04-07T20:57:16.649" v="98" actId="20577"/>
          <ac:spMkLst>
            <pc:docMk/>
            <pc:sldMk cId="1453851420" sldId="2076136996"/>
            <ac:spMk id="5" creationId="{B13CFD1C-8F57-4784-82B0-6D25458B9360}"/>
          </ac:spMkLst>
        </pc:spChg>
      </pc:sldChg>
      <pc:sldChg chg="modSp addCm modCm">
        <pc:chgData name="Ashley" userId="ab4511bd-111f-4342-955c-b1e96bcfaec5" providerId="ADAL" clId="{508CA444-E87A-4E4D-B0F9-1AF68F6865AF}" dt="2020-04-07T20:56:02.114" v="51"/>
        <pc:sldMkLst>
          <pc:docMk/>
          <pc:sldMk cId="2827881782" sldId="2076137003"/>
        </pc:sldMkLst>
        <pc:spChg chg="mod">
          <ac:chgData name="Ashley" userId="ab4511bd-111f-4342-955c-b1e96bcfaec5" providerId="ADAL" clId="{508CA444-E87A-4E4D-B0F9-1AF68F6865AF}" dt="2020-04-07T20:55:44.185" v="49" actId="6549"/>
          <ac:spMkLst>
            <pc:docMk/>
            <pc:sldMk cId="2827881782" sldId="2076137003"/>
            <ac:spMk id="4" creationId="{DDB5C753-E1E8-4ABD-A555-9A3A4167AC0E}"/>
          </ac:spMkLst>
        </pc:spChg>
        <pc:spChg chg="mod">
          <ac:chgData name="Ashley" userId="ab4511bd-111f-4342-955c-b1e96bcfaec5" providerId="ADAL" clId="{508CA444-E87A-4E4D-B0F9-1AF68F6865AF}" dt="2020-04-07T20:55:35.451" v="30" actId="20577"/>
          <ac:spMkLst>
            <pc:docMk/>
            <pc:sldMk cId="2827881782" sldId="2076137003"/>
            <ac:spMk id="5" creationId="{47A5DE3B-4042-4F2C-84F6-4B5421AD28F5}"/>
          </ac:spMkLst>
        </pc:spChg>
        <pc:spChg chg="mod">
          <ac:chgData name="Ashley" userId="ab4511bd-111f-4342-955c-b1e96bcfaec5" providerId="ADAL" clId="{508CA444-E87A-4E4D-B0F9-1AF68F6865AF}" dt="2020-04-07T20:55:27.448" v="16" actId="20577"/>
          <ac:spMkLst>
            <pc:docMk/>
            <pc:sldMk cId="2827881782" sldId="2076137003"/>
            <ac:spMk id="6" creationId="{203B39AE-5D1B-4B22-81B3-54565A3D0AE8}"/>
          </ac:spMkLst>
        </pc:spChg>
        <pc:graphicFrameChg chg="modGraphic">
          <ac:chgData name="Ashley" userId="ab4511bd-111f-4342-955c-b1e96bcfaec5" providerId="ADAL" clId="{508CA444-E87A-4E4D-B0F9-1AF68F6865AF}" dt="2020-04-07T20:55:19.050" v="13" actId="6549"/>
          <ac:graphicFrameMkLst>
            <pc:docMk/>
            <pc:sldMk cId="2827881782" sldId="2076137003"/>
            <ac:graphicFrameMk id="2" creationId="{2A480726-7459-4781-BC54-88CA2AFE5132}"/>
          </ac:graphicFrameMkLst>
        </pc:graphicFrameChg>
      </pc:sldChg>
      <pc:sldChg chg="modSp">
        <pc:chgData name="Ashley" userId="ab4511bd-111f-4342-955c-b1e96bcfaec5" providerId="ADAL" clId="{508CA444-E87A-4E4D-B0F9-1AF68F6865AF}" dt="2020-04-07T20:55:03.402" v="11"/>
        <pc:sldMkLst>
          <pc:docMk/>
          <pc:sldMk cId="3808904952" sldId="2076137016"/>
        </pc:sldMkLst>
        <pc:spChg chg="mod">
          <ac:chgData name="Ashley" userId="ab4511bd-111f-4342-955c-b1e96bcfaec5" providerId="ADAL" clId="{508CA444-E87A-4E4D-B0F9-1AF68F6865AF}" dt="2020-04-07T20:55:03.402" v="11"/>
          <ac:spMkLst>
            <pc:docMk/>
            <pc:sldMk cId="3808904952" sldId="2076137016"/>
            <ac:spMk id="16" creationId="{187EDF4C-D7AF-4503-AE7E-9D598248574A}"/>
          </ac:spMkLst>
        </pc:spChg>
      </pc:sldChg>
      <pc:sldChg chg="modSp">
        <pc:chgData name="Ashley" userId="ab4511bd-111f-4342-955c-b1e96bcfaec5" providerId="ADAL" clId="{508CA444-E87A-4E4D-B0F9-1AF68F6865AF}" dt="2020-04-07T20:55:07.820" v="12"/>
        <pc:sldMkLst>
          <pc:docMk/>
          <pc:sldMk cId="2674496065" sldId="2076137017"/>
        </pc:sldMkLst>
        <pc:spChg chg="mod">
          <ac:chgData name="Ashley" userId="ab4511bd-111f-4342-955c-b1e96bcfaec5" providerId="ADAL" clId="{508CA444-E87A-4E4D-B0F9-1AF68F6865AF}" dt="2020-04-07T20:55:07.820" v="12"/>
          <ac:spMkLst>
            <pc:docMk/>
            <pc:sldMk cId="2674496065" sldId="2076137017"/>
            <ac:spMk id="16" creationId="{187EDF4C-D7AF-4503-AE7E-9D598248574A}"/>
          </ac:spMkLst>
        </pc:spChg>
      </pc:sldChg>
      <pc:sldChg chg="del">
        <pc:chgData name="Ashley" userId="ab4511bd-111f-4342-955c-b1e96bcfaec5" providerId="ADAL" clId="{508CA444-E87A-4E4D-B0F9-1AF68F6865AF}" dt="2020-04-07T20:57:51.121" v="100" actId="2696"/>
        <pc:sldMkLst>
          <pc:docMk/>
          <pc:sldMk cId="4102825717" sldId="2076137020"/>
        </pc:sldMkLst>
      </pc:sldChg>
      <pc:sldChg chg="del">
        <pc:chgData name="Ashley" userId="ab4511bd-111f-4342-955c-b1e96bcfaec5" providerId="ADAL" clId="{508CA444-E87A-4E4D-B0F9-1AF68F6865AF}" dt="2020-04-07T20:57:58.680" v="102" actId="2696"/>
        <pc:sldMkLst>
          <pc:docMk/>
          <pc:sldMk cId="397460773" sldId="2076137023"/>
        </pc:sldMkLst>
      </pc:sldChg>
      <pc:sldChg chg="add">
        <pc:chgData name="Ashley" userId="ab4511bd-111f-4342-955c-b1e96bcfaec5" providerId="ADAL" clId="{508CA444-E87A-4E4D-B0F9-1AF68F6865AF}" dt="2020-04-07T20:57:45.839" v="99"/>
        <pc:sldMkLst>
          <pc:docMk/>
          <pc:sldMk cId="2645806288" sldId="2076137024"/>
        </pc:sldMkLst>
      </pc:sldChg>
      <pc:sldChg chg="add">
        <pc:chgData name="Ashley" userId="ab4511bd-111f-4342-955c-b1e96bcfaec5" providerId="ADAL" clId="{508CA444-E87A-4E4D-B0F9-1AF68F6865AF}" dt="2020-04-07T20:57:55.799" v="101"/>
        <pc:sldMkLst>
          <pc:docMk/>
          <pc:sldMk cId="401281290" sldId="2076137025"/>
        </pc:sldMkLst>
      </pc:sldChg>
    </pc:docChg>
  </pc:docChgLst>
  <pc:docChgLst>
    <pc:chgData name="Julie Henderson" userId="9cb1dc46-470c-492c-b620-817909f59616" providerId="ADAL" clId="{66A96C73-53C2-45F1-A87C-A1D93DB0BA7B}"/>
    <pc:docChg chg="mod delSld modSld modSection">
      <pc:chgData name="Julie Henderson" userId="9cb1dc46-470c-492c-b620-817909f59616" providerId="ADAL" clId="{66A96C73-53C2-45F1-A87C-A1D93DB0BA7B}" dt="2020-06-24T13:20:35.797" v="2"/>
      <pc:docMkLst>
        <pc:docMk/>
      </pc:docMkLst>
      <pc:sldChg chg="del">
        <pc:chgData name="Julie Henderson" userId="9cb1dc46-470c-492c-b620-817909f59616" providerId="ADAL" clId="{66A96C73-53C2-45F1-A87C-A1D93DB0BA7B}" dt="2020-06-05T14:40:50.238" v="0" actId="47"/>
        <pc:sldMkLst>
          <pc:docMk/>
          <pc:sldMk cId="2340512057" sldId="2076137009"/>
        </pc:sldMkLst>
      </pc:sldChg>
      <pc:sldChg chg="modSp mod">
        <pc:chgData name="Julie Henderson" userId="9cb1dc46-470c-492c-b620-817909f59616" providerId="ADAL" clId="{66A96C73-53C2-45F1-A87C-A1D93DB0BA7B}" dt="2020-06-05T14:40:56.045" v="1" actId="113"/>
        <pc:sldMkLst>
          <pc:docMk/>
          <pc:sldMk cId="3430005594" sldId="2076137028"/>
        </pc:sldMkLst>
        <pc:spChg chg="mod">
          <ac:chgData name="Julie Henderson" userId="9cb1dc46-470c-492c-b620-817909f59616" providerId="ADAL" clId="{66A96C73-53C2-45F1-A87C-A1D93DB0BA7B}" dt="2020-06-05T14:40:56.045" v="1" actId="113"/>
          <ac:spMkLst>
            <pc:docMk/>
            <pc:sldMk cId="3430005594" sldId="2076137028"/>
            <ac:spMk id="5" creationId="{B13CFD1C-8F57-4784-82B0-6D25458B9360}"/>
          </ac:spMkLst>
        </pc:spChg>
      </pc:sldChg>
    </pc:docChg>
  </pc:docChgLst>
  <pc:docChgLst>
    <pc:chgData name="David Torres (Pontoon Solutions)" userId="716316d1-0d2a-48b6-920b-b5bd9336c8ec" providerId="ADAL" clId="{EE8AF5AA-D9F2-4EF8-BCCC-D7591D009F3B}"/>
    <pc:docChg chg="undo custSel addSld delSld modSld delMainMaster modMainMaster modSection">
      <pc:chgData name="David Torres (Pontoon Solutions)" userId="716316d1-0d2a-48b6-920b-b5bd9336c8ec" providerId="ADAL" clId="{EE8AF5AA-D9F2-4EF8-BCCC-D7591D009F3B}" dt="2020-11-23T22:00:04.094" v="261" actId="47"/>
      <pc:docMkLst>
        <pc:docMk/>
      </pc:docMkLst>
      <pc:sldChg chg="add">
        <pc:chgData name="David Torres (Pontoon Solutions)" userId="716316d1-0d2a-48b6-920b-b5bd9336c8ec" providerId="ADAL" clId="{EE8AF5AA-D9F2-4EF8-BCCC-D7591D009F3B}" dt="2020-11-23T21:50:07.454" v="183"/>
        <pc:sldMkLst>
          <pc:docMk/>
          <pc:sldMk cId="2015341467" sldId="258"/>
        </pc:sldMkLst>
      </pc:sldChg>
      <pc:sldChg chg="modSp del">
        <pc:chgData name="David Torres (Pontoon Solutions)" userId="716316d1-0d2a-48b6-920b-b5bd9336c8ec" providerId="ADAL" clId="{EE8AF5AA-D9F2-4EF8-BCCC-D7591D009F3B}" dt="2020-11-23T21:50:13.475" v="184" actId="47"/>
        <pc:sldMkLst>
          <pc:docMk/>
          <pc:sldMk cId="4083428917" sldId="260"/>
        </pc:sldMkLst>
        <pc:spChg chg="mod">
          <ac:chgData name="David Torres (Pontoon Solutions)" userId="716316d1-0d2a-48b6-920b-b5bd9336c8ec" providerId="ADAL" clId="{EE8AF5AA-D9F2-4EF8-BCCC-D7591D009F3B}" dt="2020-11-23T21:39:56.616" v="43"/>
          <ac:spMkLst>
            <pc:docMk/>
            <pc:sldMk cId="4083428917" sldId="260"/>
            <ac:spMk id="2" creationId="{D0F4EE60-46B2-4EAD-B906-192CC9A0AAFB}"/>
          </ac:spMkLst>
        </pc:spChg>
      </pc:sldChg>
      <pc:sldChg chg="modSp del">
        <pc:chgData name="David Torres (Pontoon Solutions)" userId="716316d1-0d2a-48b6-920b-b5bd9336c8ec" providerId="ADAL" clId="{EE8AF5AA-D9F2-4EF8-BCCC-D7591D009F3B}" dt="2020-11-23T21:50:13.475" v="184" actId="47"/>
        <pc:sldMkLst>
          <pc:docMk/>
          <pc:sldMk cId="706018039" sldId="261"/>
        </pc:sldMkLst>
        <pc:spChg chg="mod">
          <ac:chgData name="David Torres (Pontoon Solutions)" userId="716316d1-0d2a-48b6-920b-b5bd9336c8ec" providerId="ADAL" clId="{EE8AF5AA-D9F2-4EF8-BCCC-D7591D009F3B}" dt="2020-11-23T21:39:56.616" v="43"/>
          <ac:spMkLst>
            <pc:docMk/>
            <pc:sldMk cId="706018039" sldId="261"/>
            <ac:spMk id="2" creationId="{D0F4EE60-46B2-4EAD-B906-192CC9A0AAFB}"/>
          </ac:spMkLst>
        </pc:spChg>
      </pc:sldChg>
      <pc:sldChg chg="modSp del">
        <pc:chgData name="David Torres (Pontoon Solutions)" userId="716316d1-0d2a-48b6-920b-b5bd9336c8ec" providerId="ADAL" clId="{EE8AF5AA-D9F2-4EF8-BCCC-D7591D009F3B}" dt="2020-11-23T21:50:13.475" v="184" actId="47"/>
        <pc:sldMkLst>
          <pc:docMk/>
          <pc:sldMk cId="4116380925" sldId="262"/>
        </pc:sldMkLst>
        <pc:spChg chg="mod">
          <ac:chgData name="David Torres (Pontoon Solutions)" userId="716316d1-0d2a-48b6-920b-b5bd9336c8ec" providerId="ADAL" clId="{EE8AF5AA-D9F2-4EF8-BCCC-D7591D009F3B}" dt="2020-11-23T21:39:56.616" v="43"/>
          <ac:spMkLst>
            <pc:docMk/>
            <pc:sldMk cId="4116380925" sldId="262"/>
            <ac:spMk id="2" creationId="{D0F4EE60-46B2-4EAD-B906-192CC9A0AAFB}"/>
          </ac:spMkLst>
        </pc:spChg>
      </pc:sldChg>
      <pc:sldChg chg="addSp delSp modSp mod modClrScheme chgLayout">
        <pc:chgData name="David Torres (Pontoon Solutions)" userId="716316d1-0d2a-48b6-920b-b5bd9336c8ec" providerId="ADAL" clId="{EE8AF5AA-D9F2-4EF8-BCCC-D7591D009F3B}" dt="2020-11-23T21:45:07.223" v="127" actId="478"/>
        <pc:sldMkLst>
          <pc:docMk/>
          <pc:sldMk cId="1577883206" sldId="2076136191"/>
        </pc:sldMkLst>
        <pc:spChg chg="add del mod ord">
          <ac:chgData name="David Torres (Pontoon Solutions)" userId="716316d1-0d2a-48b6-920b-b5bd9336c8ec" providerId="ADAL" clId="{EE8AF5AA-D9F2-4EF8-BCCC-D7591D009F3B}" dt="2020-11-23T21:41:22.733" v="51" actId="478"/>
          <ac:spMkLst>
            <pc:docMk/>
            <pc:sldMk cId="1577883206" sldId="2076136191"/>
            <ac:spMk id="2" creationId="{7FCD33C2-0A9C-4591-9BA8-97D45CC4A3DE}"/>
          </ac:spMkLst>
        </pc:spChg>
        <pc:spChg chg="add del mod ord">
          <ac:chgData name="David Torres (Pontoon Solutions)" userId="716316d1-0d2a-48b6-920b-b5bd9336c8ec" providerId="ADAL" clId="{EE8AF5AA-D9F2-4EF8-BCCC-D7591D009F3B}" dt="2020-11-23T21:42:16.741" v="61" actId="478"/>
          <ac:spMkLst>
            <pc:docMk/>
            <pc:sldMk cId="1577883206" sldId="2076136191"/>
            <ac:spMk id="3" creationId="{5745F414-AA44-4CC3-AB5F-993D7319DD68}"/>
          </ac:spMkLst>
        </pc:spChg>
        <pc:spChg chg="add del mod ord">
          <ac:chgData name="David Torres (Pontoon Solutions)" userId="716316d1-0d2a-48b6-920b-b5bd9336c8ec" providerId="ADAL" clId="{EE8AF5AA-D9F2-4EF8-BCCC-D7591D009F3B}" dt="2020-11-23T21:45:07.223" v="127" actId="478"/>
          <ac:spMkLst>
            <pc:docMk/>
            <pc:sldMk cId="1577883206" sldId="2076136191"/>
            <ac:spMk id="4" creationId="{2E8BA17D-38C0-4AA0-9FA3-96F23BCCD2B9}"/>
          </ac:spMkLst>
        </pc:spChg>
        <pc:spChg chg="del">
          <ac:chgData name="David Torres (Pontoon Solutions)" userId="716316d1-0d2a-48b6-920b-b5bd9336c8ec" providerId="ADAL" clId="{EE8AF5AA-D9F2-4EF8-BCCC-D7591D009F3B}" dt="2020-11-23T21:42:38.344" v="63" actId="478"/>
          <ac:spMkLst>
            <pc:docMk/>
            <pc:sldMk cId="1577883206" sldId="2076136191"/>
            <ac:spMk id="14" creationId="{466F7F4A-DE0B-437E-A814-F5DD863C1F57}"/>
          </ac:spMkLst>
        </pc:spChg>
        <pc:spChg chg="mod ord">
          <ac:chgData name="David Torres (Pontoon Solutions)" userId="716316d1-0d2a-48b6-920b-b5bd9336c8ec" providerId="ADAL" clId="{EE8AF5AA-D9F2-4EF8-BCCC-D7591D009F3B}" dt="2020-11-23T21:45:03.581" v="126" actId="700"/>
          <ac:spMkLst>
            <pc:docMk/>
            <pc:sldMk cId="1577883206" sldId="2076136191"/>
            <ac:spMk id="16" creationId="{187EDF4C-D7AF-4503-AE7E-9D598248574A}"/>
          </ac:spMkLst>
        </pc:spChg>
        <pc:grpChg chg="del">
          <ac:chgData name="David Torres (Pontoon Solutions)" userId="716316d1-0d2a-48b6-920b-b5bd9336c8ec" providerId="ADAL" clId="{EE8AF5AA-D9F2-4EF8-BCCC-D7591D009F3B}" dt="2020-11-23T21:40:59.774" v="47" actId="478"/>
          <ac:grpSpMkLst>
            <pc:docMk/>
            <pc:sldMk cId="1577883206" sldId="2076136191"/>
            <ac:grpSpMk id="10" creationId="{6E2FFE2B-DE58-4FD6-B838-1667394F08C3}"/>
          </ac:grpSpMkLst>
        </pc:grpChg>
        <pc:picChg chg="del">
          <ac:chgData name="David Torres (Pontoon Solutions)" userId="716316d1-0d2a-48b6-920b-b5bd9336c8ec" providerId="ADAL" clId="{EE8AF5AA-D9F2-4EF8-BCCC-D7591D009F3B}" dt="2020-11-23T21:42:38.344" v="63" actId="478"/>
          <ac:picMkLst>
            <pc:docMk/>
            <pc:sldMk cId="1577883206" sldId="2076136191"/>
            <ac:picMk id="13" creationId="{1394F9D7-F88E-4578-B5A2-6B8571002742}"/>
          </ac:picMkLst>
        </pc:picChg>
        <pc:picChg chg="del">
          <ac:chgData name="David Torres (Pontoon Solutions)" userId="716316d1-0d2a-48b6-920b-b5bd9336c8ec" providerId="ADAL" clId="{EE8AF5AA-D9F2-4EF8-BCCC-D7591D009F3B}" dt="2020-11-23T21:42:34.514" v="62" actId="478"/>
          <ac:picMkLst>
            <pc:docMk/>
            <pc:sldMk cId="1577883206" sldId="2076136191"/>
            <ac:picMk id="15" creationId="{19B5E09C-77FB-4F63-B032-5601211963E9}"/>
          </ac:picMkLst>
        </pc:picChg>
      </pc:sldChg>
      <pc:sldChg chg="addSp delSp modSp mod modClrScheme chgLayout">
        <pc:chgData name="David Torres (Pontoon Solutions)" userId="716316d1-0d2a-48b6-920b-b5bd9336c8ec" providerId="ADAL" clId="{EE8AF5AA-D9F2-4EF8-BCCC-D7591D009F3B}" dt="2020-11-23T21:46:26.291" v="147" actId="12"/>
        <pc:sldMkLst>
          <pc:docMk/>
          <pc:sldMk cId="1990982692" sldId="2076136966"/>
        </pc:sldMkLst>
        <pc:spChg chg="add mod ord">
          <ac:chgData name="David Torres (Pontoon Solutions)" userId="716316d1-0d2a-48b6-920b-b5bd9336c8ec" providerId="ADAL" clId="{EE8AF5AA-D9F2-4EF8-BCCC-D7591D009F3B}" dt="2020-11-23T21:46:18.162" v="144"/>
          <ac:spMkLst>
            <pc:docMk/>
            <pc:sldMk cId="1990982692" sldId="2076136966"/>
            <ac:spMk id="2" creationId="{C25960AC-6121-4FC6-AD69-BF366B2E960C}"/>
          </ac:spMkLst>
        </pc:spChg>
        <pc:spChg chg="del mod ord">
          <ac:chgData name="David Torres (Pontoon Solutions)" userId="716316d1-0d2a-48b6-920b-b5bd9336c8ec" providerId="ADAL" clId="{EE8AF5AA-D9F2-4EF8-BCCC-D7591D009F3B}" dt="2020-11-23T21:46:14.268" v="142" actId="478"/>
          <ac:spMkLst>
            <pc:docMk/>
            <pc:sldMk cId="1990982692" sldId="2076136966"/>
            <ac:spMk id="4" creationId="{08CF4E47-AACC-4D9F-913C-4F6C4E027429}"/>
          </ac:spMkLst>
        </pc:spChg>
        <pc:spChg chg="mod">
          <ac:chgData name="David Torres (Pontoon Solutions)" userId="716316d1-0d2a-48b6-920b-b5bd9336c8ec" providerId="ADAL" clId="{EE8AF5AA-D9F2-4EF8-BCCC-D7591D009F3B}" dt="2020-11-23T21:46:26.291" v="147" actId="12"/>
          <ac:spMkLst>
            <pc:docMk/>
            <pc:sldMk cId="1990982692" sldId="2076136966"/>
            <ac:spMk id="5" creationId="{B13CFD1C-8F57-4784-82B0-6D25458B9360}"/>
          </ac:spMkLst>
        </pc:spChg>
      </pc:sldChg>
      <pc:sldChg chg="addSp delSp modSp mod modClrScheme chgLayout">
        <pc:chgData name="David Torres (Pontoon Solutions)" userId="716316d1-0d2a-48b6-920b-b5bd9336c8ec" providerId="ADAL" clId="{EE8AF5AA-D9F2-4EF8-BCCC-D7591D009F3B}" dt="2020-11-23T21:47:07.526" v="159" actId="207"/>
        <pc:sldMkLst>
          <pc:docMk/>
          <pc:sldMk cId="4108100156" sldId="2076136970"/>
        </pc:sldMkLst>
        <pc:spChg chg="add mod ord">
          <ac:chgData name="David Torres (Pontoon Solutions)" userId="716316d1-0d2a-48b6-920b-b5bd9336c8ec" providerId="ADAL" clId="{EE8AF5AA-D9F2-4EF8-BCCC-D7591D009F3B}" dt="2020-11-23T21:47:02.365" v="158"/>
          <ac:spMkLst>
            <pc:docMk/>
            <pc:sldMk cId="4108100156" sldId="2076136970"/>
            <ac:spMk id="2" creationId="{BBE9AF13-6D03-4C64-96DC-9DD6FA6C0187}"/>
          </ac:spMkLst>
        </pc:spChg>
        <pc:spChg chg="del mod ord">
          <ac:chgData name="David Torres (Pontoon Solutions)" userId="716316d1-0d2a-48b6-920b-b5bd9336c8ec" providerId="ADAL" clId="{EE8AF5AA-D9F2-4EF8-BCCC-D7591D009F3B}" dt="2020-11-23T21:46:58.878" v="156" actId="478"/>
          <ac:spMkLst>
            <pc:docMk/>
            <pc:sldMk cId="4108100156" sldId="2076136970"/>
            <ac:spMk id="3" creationId="{16DB0C3E-1B7B-44CB-AD8E-9DA0C3110C92}"/>
          </ac:spMkLst>
        </pc:spChg>
        <pc:spChg chg="mod">
          <ac:chgData name="David Torres (Pontoon Solutions)" userId="716316d1-0d2a-48b6-920b-b5bd9336c8ec" providerId="ADAL" clId="{EE8AF5AA-D9F2-4EF8-BCCC-D7591D009F3B}" dt="2020-11-23T21:47:07.526" v="159" actId="207"/>
          <ac:spMkLst>
            <pc:docMk/>
            <pc:sldMk cId="4108100156" sldId="2076136970"/>
            <ac:spMk id="5" creationId="{1250BE4D-D0E5-4830-B25B-B1F13F63B90B}"/>
          </ac:spMkLst>
        </pc:spChg>
        <pc:spChg chg="mod">
          <ac:chgData name="David Torres (Pontoon Solutions)" userId="716316d1-0d2a-48b6-920b-b5bd9336c8ec" providerId="ADAL" clId="{EE8AF5AA-D9F2-4EF8-BCCC-D7591D009F3B}" dt="2020-11-23T21:47:07.526" v="159" actId="207"/>
          <ac:spMkLst>
            <pc:docMk/>
            <pc:sldMk cId="4108100156" sldId="2076136970"/>
            <ac:spMk id="7" creationId="{715BC629-17E2-4445-BDFC-3B259DC95DB4}"/>
          </ac:spMkLst>
        </pc:spChg>
        <pc:spChg chg="mod">
          <ac:chgData name="David Torres (Pontoon Solutions)" userId="716316d1-0d2a-48b6-920b-b5bd9336c8ec" providerId="ADAL" clId="{EE8AF5AA-D9F2-4EF8-BCCC-D7591D009F3B}" dt="2020-11-23T21:47:07.526" v="159" actId="207"/>
          <ac:spMkLst>
            <pc:docMk/>
            <pc:sldMk cId="4108100156" sldId="2076136970"/>
            <ac:spMk id="8" creationId="{78F6C5AA-BE46-4FF2-8C53-08A3F9B17720}"/>
          </ac:spMkLst>
        </pc:spChg>
      </pc:sldChg>
      <pc:sldChg chg="addSp delSp modSp mod modClrScheme chgLayout">
        <pc:chgData name="David Torres (Pontoon Solutions)" userId="716316d1-0d2a-48b6-920b-b5bd9336c8ec" providerId="ADAL" clId="{EE8AF5AA-D9F2-4EF8-BCCC-D7591D009F3B}" dt="2020-11-23T21:50:42.167" v="187" actId="478"/>
        <pc:sldMkLst>
          <pc:docMk/>
          <pc:sldMk cId="1163371476" sldId="2076136977"/>
        </pc:sldMkLst>
        <pc:spChg chg="mod ord">
          <ac:chgData name="David Torres (Pontoon Solutions)" userId="716316d1-0d2a-48b6-920b-b5bd9336c8ec" providerId="ADAL" clId="{EE8AF5AA-D9F2-4EF8-BCCC-D7591D009F3B}" dt="2020-11-23T21:50:40.383" v="186" actId="207"/>
          <ac:spMkLst>
            <pc:docMk/>
            <pc:sldMk cId="1163371476" sldId="2076136977"/>
            <ac:spMk id="2" creationId="{FD68EA0A-E592-4358-8355-F419159C74D9}"/>
          </ac:spMkLst>
        </pc:spChg>
        <pc:spChg chg="add del mod ord">
          <ac:chgData name="David Torres (Pontoon Solutions)" userId="716316d1-0d2a-48b6-920b-b5bd9336c8ec" providerId="ADAL" clId="{EE8AF5AA-D9F2-4EF8-BCCC-D7591D009F3B}" dt="2020-11-23T21:50:42.167" v="187" actId="478"/>
          <ac:spMkLst>
            <pc:docMk/>
            <pc:sldMk cId="1163371476" sldId="2076136977"/>
            <ac:spMk id="3" creationId="{BFF1BCD2-47A1-449B-91BE-CD3ED98FC81E}"/>
          </ac:spMkLst>
        </pc:spChg>
      </pc:sldChg>
      <pc:sldChg chg="addSp delSp modSp mod modClrScheme chgLayout">
        <pc:chgData name="David Torres (Pontoon Solutions)" userId="716316d1-0d2a-48b6-920b-b5bd9336c8ec" providerId="ADAL" clId="{EE8AF5AA-D9F2-4EF8-BCCC-D7591D009F3B}" dt="2020-11-23T21:54:21.504" v="217" actId="255"/>
        <pc:sldMkLst>
          <pc:docMk/>
          <pc:sldMk cId="2390445949" sldId="2076136981"/>
        </pc:sldMkLst>
        <pc:spChg chg="mod">
          <ac:chgData name="David Torres (Pontoon Solutions)" userId="716316d1-0d2a-48b6-920b-b5bd9336c8ec" providerId="ADAL" clId="{EE8AF5AA-D9F2-4EF8-BCCC-D7591D009F3B}" dt="2020-11-23T21:54:21.504" v="217" actId="255"/>
          <ac:spMkLst>
            <pc:docMk/>
            <pc:sldMk cId="2390445949" sldId="2076136981"/>
            <ac:spMk id="2" creationId="{F9714921-C694-4A69-82AE-023B9D56B7EC}"/>
          </ac:spMkLst>
        </pc:spChg>
        <pc:spChg chg="mod">
          <ac:chgData name="David Torres (Pontoon Solutions)" userId="716316d1-0d2a-48b6-920b-b5bd9336c8ec" providerId="ADAL" clId="{EE8AF5AA-D9F2-4EF8-BCCC-D7591D009F3B}" dt="2020-11-23T21:54:11.159" v="214" actId="207"/>
          <ac:spMkLst>
            <pc:docMk/>
            <pc:sldMk cId="2390445949" sldId="2076136981"/>
            <ac:spMk id="3" creationId="{0E68ED4E-08F2-404E-B3FE-29E492E8716D}"/>
          </ac:spMkLst>
        </pc:spChg>
        <pc:spChg chg="mod ord">
          <ac:chgData name="David Torres (Pontoon Solutions)" userId="716316d1-0d2a-48b6-920b-b5bd9336c8ec" providerId="ADAL" clId="{EE8AF5AA-D9F2-4EF8-BCCC-D7591D009F3B}" dt="2020-11-23T21:54:11.159" v="214" actId="207"/>
          <ac:spMkLst>
            <pc:docMk/>
            <pc:sldMk cId="2390445949" sldId="2076136981"/>
            <ac:spMk id="4" creationId="{C55D8844-0168-45D7-9F7A-1BC1E66FAB95}"/>
          </ac:spMkLst>
        </pc:spChg>
        <pc:spChg chg="add del mod ord">
          <ac:chgData name="David Torres (Pontoon Solutions)" userId="716316d1-0d2a-48b6-920b-b5bd9336c8ec" providerId="ADAL" clId="{EE8AF5AA-D9F2-4EF8-BCCC-D7591D009F3B}" dt="2020-11-23T21:54:07.030" v="213" actId="700"/>
          <ac:spMkLst>
            <pc:docMk/>
            <pc:sldMk cId="2390445949" sldId="2076136981"/>
            <ac:spMk id="5" creationId="{460DF2E3-3D81-43A9-91A7-07CE255C8BA9}"/>
          </ac:spMkLst>
        </pc:spChg>
      </pc:sldChg>
      <pc:sldChg chg="addSp delSp modSp mod modClrScheme chgLayout">
        <pc:chgData name="David Torres (Pontoon Solutions)" userId="716316d1-0d2a-48b6-920b-b5bd9336c8ec" providerId="ADAL" clId="{EE8AF5AA-D9F2-4EF8-BCCC-D7591D009F3B}" dt="2020-11-23T21:48:03.756" v="173"/>
        <pc:sldMkLst>
          <pc:docMk/>
          <pc:sldMk cId="638109411" sldId="2076136994"/>
        </pc:sldMkLst>
        <pc:spChg chg="add mod ord">
          <ac:chgData name="David Torres (Pontoon Solutions)" userId="716316d1-0d2a-48b6-920b-b5bd9336c8ec" providerId="ADAL" clId="{EE8AF5AA-D9F2-4EF8-BCCC-D7591D009F3B}" dt="2020-11-23T21:48:03.756" v="173"/>
          <ac:spMkLst>
            <pc:docMk/>
            <pc:sldMk cId="638109411" sldId="2076136994"/>
            <ac:spMk id="2" creationId="{DE8FC37F-0C39-43D0-908A-24D5290CE62C}"/>
          </ac:spMkLst>
        </pc:spChg>
        <pc:spChg chg="del mod ord">
          <ac:chgData name="David Torres (Pontoon Solutions)" userId="716316d1-0d2a-48b6-920b-b5bd9336c8ec" providerId="ADAL" clId="{EE8AF5AA-D9F2-4EF8-BCCC-D7591D009F3B}" dt="2020-11-23T21:48:00.630" v="171" actId="478"/>
          <ac:spMkLst>
            <pc:docMk/>
            <pc:sldMk cId="638109411" sldId="2076136994"/>
            <ac:spMk id="4" creationId="{08CF4E47-AACC-4D9F-913C-4F6C4E027429}"/>
          </ac:spMkLst>
        </pc:spChg>
        <pc:spChg chg="mod">
          <ac:chgData name="David Torres (Pontoon Solutions)" userId="716316d1-0d2a-48b6-920b-b5bd9336c8ec" providerId="ADAL" clId="{EE8AF5AA-D9F2-4EF8-BCCC-D7591D009F3B}" dt="2020-11-23T21:47:55.691" v="169" actId="207"/>
          <ac:spMkLst>
            <pc:docMk/>
            <pc:sldMk cId="638109411" sldId="2076136994"/>
            <ac:spMk id="5" creationId="{B13CFD1C-8F57-4784-82B0-6D25458B9360}"/>
          </ac:spMkLst>
        </pc:spChg>
      </pc:sldChg>
      <pc:sldChg chg="addSp delSp modSp mod modClrScheme chgLayout">
        <pc:chgData name="David Torres (Pontoon Solutions)" userId="716316d1-0d2a-48b6-920b-b5bd9336c8ec" providerId="ADAL" clId="{EE8AF5AA-D9F2-4EF8-BCCC-D7591D009F3B}" dt="2020-11-23T21:58:21.294" v="246"/>
        <pc:sldMkLst>
          <pc:docMk/>
          <pc:sldMk cId="1453851420" sldId="2076136996"/>
        </pc:sldMkLst>
        <pc:spChg chg="add mod ord">
          <ac:chgData name="David Torres (Pontoon Solutions)" userId="716316d1-0d2a-48b6-920b-b5bd9336c8ec" providerId="ADAL" clId="{EE8AF5AA-D9F2-4EF8-BCCC-D7591D009F3B}" dt="2020-11-23T21:58:21.294" v="246"/>
          <ac:spMkLst>
            <pc:docMk/>
            <pc:sldMk cId="1453851420" sldId="2076136996"/>
            <ac:spMk id="2" creationId="{DFB77B23-CC74-45C3-9582-7FA8581D1F4C}"/>
          </ac:spMkLst>
        </pc:spChg>
        <pc:spChg chg="del mod ord">
          <ac:chgData name="David Torres (Pontoon Solutions)" userId="716316d1-0d2a-48b6-920b-b5bd9336c8ec" providerId="ADAL" clId="{EE8AF5AA-D9F2-4EF8-BCCC-D7591D009F3B}" dt="2020-11-23T21:58:19.616" v="245" actId="700"/>
          <ac:spMkLst>
            <pc:docMk/>
            <pc:sldMk cId="1453851420" sldId="2076136996"/>
            <ac:spMk id="4" creationId="{08CF4E47-AACC-4D9F-913C-4F6C4E027429}"/>
          </ac:spMkLst>
        </pc:spChg>
        <pc:spChg chg="mod">
          <ac:chgData name="David Torres (Pontoon Solutions)" userId="716316d1-0d2a-48b6-920b-b5bd9336c8ec" providerId="ADAL" clId="{EE8AF5AA-D9F2-4EF8-BCCC-D7591D009F3B}" dt="2020-11-23T21:49:03.563" v="179" actId="207"/>
          <ac:spMkLst>
            <pc:docMk/>
            <pc:sldMk cId="1453851420" sldId="2076136996"/>
            <ac:spMk id="5" creationId="{B13CFD1C-8F57-4784-82B0-6D25458B9360}"/>
          </ac:spMkLst>
        </pc:spChg>
      </pc:sldChg>
      <pc:sldChg chg="addSp delSp modSp mod modClrScheme chgLayout">
        <pc:chgData name="David Torres (Pontoon Solutions)" userId="716316d1-0d2a-48b6-920b-b5bd9336c8ec" providerId="ADAL" clId="{EE8AF5AA-D9F2-4EF8-BCCC-D7591D009F3B}" dt="2020-11-23T21:59:01.546" v="255"/>
        <pc:sldMkLst>
          <pc:docMk/>
          <pc:sldMk cId="39090448" sldId="2076136997"/>
        </pc:sldMkLst>
        <pc:spChg chg="add del mod ord">
          <ac:chgData name="David Torres (Pontoon Solutions)" userId="716316d1-0d2a-48b6-920b-b5bd9336c8ec" providerId="ADAL" clId="{EE8AF5AA-D9F2-4EF8-BCCC-D7591D009F3B}" dt="2020-11-23T21:59:00.513" v="254" actId="700"/>
          <ac:spMkLst>
            <pc:docMk/>
            <pc:sldMk cId="39090448" sldId="2076136997"/>
            <ac:spMk id="2" creationId="{FFACED9F-1563-49A6-AA77-460863208A32}"/>
          </ac:spMkLst>
        </pc:spChg>
        <pc:spChg chg="add mod ord">
          <ac:chgData name="David Torres (Pontoon Solutions)" userId="716316d1-0d2a-48b6-920b-b5bd9336c8ec" providerId="ADAL" clId="{EE8AF5AA-D9F2-4EF8-BCCC-D7591D009F3B}" dt="2020-11-23T21:59:01.546" v="255"/>
          <ac:spMkLst>
            <pc:docMk/>
            <pc:sldMk cId="39090448" sldId="2076136997"/>
            <ac:spMk id="3" creationId="{5B5C29CA-CAD3-4125-916D-67D752E68E9B}"/>
          </ac:spMkLst>
        </pc:spChg>
        <pc:spChg chg="del mod ord">
          <ac:chgData name="David Torres (Pontoon Solutions)" userId="716316d1-0d2a-48b6-920b-b5bd9336c8ec" providerId="ADAL" clId="{EE8AF5AA-D9F2-4EF8-BCCC-D7591D009F3B}" dt="2020-11-23T21:58:53.167" v="252" actId="478"/>
          <ac:spMkLst>
            <pc:docMk/>
            <pc:sldMk cId="39090448" sldId="2076136997"/>
            <ac:spMk id="4" creationId="{08CF4E47-AACC-4D9F-913C-4F6C4E027429}"/>
          </ac:spMkLst>
        </pc:spChg>
        <pc:spChg chg="mod">
          <ac:chgData name="David Torres (Pontoon Solutions)" userId="716316d1-0d2a-48b6-920b-b5bd9336c8ec" providerId="ADAL" clId="{EE8AF5AA-D9F2-4EF8-BCCC-D7591D009F3B}" dt="2020-11-23T21:51:17.803" v="193" actId="207"/>
          <ac:spMkLst>
            <pc:docMk/>
            <pc:sldMk cId="39090448" sldId="2076136997"/>
            <ac:spMk id="5" creationId="{B13CFD1C-8F57-4784-82B0-6D25458B9360}"/>
          </ac:spMkLst>
        </pc:spChg>
      </pc:sldChg>
      <pc:sldChg chg="modSp del mod">
        <pc:chgData name="David Torres (Pontoon Solutions)" userId="716316d1-0d2a-48b6-920b-b5bd9336c8ec" providerId="ADAL" clId="{EE8AF5AA-D9F2-4EF8-BCCC-D7591D009F3B}" dt="2020-11-23T21:53:12.923" v="206" actId="47"/>
        <pc:sldMkLst>
          <pc:docMk/>
          <pc:sldMk cId="3120785195" sldId="2076137001"/>
        </pc:sldMkLst>
        <pc:spChg chg="mod">
          <ac:chgData name="David Torres (Pontoon Solutions)" userId="716316d1-0d2a-48b6-920b-b5bd9336c8ec" providerId="ADAL" clId="{EE8AF5AA-D9F2-4EF8-BCCC-D7591D009F3B}" dt="2020-11-23T21:53:05.343" v="205" actId="207"/>
          <ac:spMkLst>
            <pc:docMk/>
            <pc:sldMk cId="3120785195" sldId="2076137001"/>
            <ac:spMk id="2" creationId="{FD68EA0A-E592-4358-8355-F419159C74D9}"/>
          </ac:spMkLst>
        </pc:spChg>
      </pc:sldChg>
      <pc:sldChg chg="addSp delSp modSp mod modClrScheme chgLayout">
        <pc:chgData name="David Torres (Pontoon Solutions)" userId="716316d1-0d2a-48b6-920b-b5bd9336c8ec" providerId="ADAL" clId="{EE8AF5AA-D9F2-4EF8-BCCC-D7591D009F3B}" dt="2020-11-23T21:56:05.009" v="234" actId="12385"/>
        <pc:sldMkLst>
          <pc:docMk/>
          <pc:sldMk cId="2827881782" sldId="2076137003"/>
        </pc:sldMkLst>
        <pc:spChg chg="add mod ord">
          <ac:chgData name="David Torres (Pontoon Solutions)" userId="716316d1-0d2a-48b6-920b-b5bd9336c8ec" providerId="ADAL" clId="{EE8AF5AA-D9F2-4EF8-BCCC-D7591D009F3B}" dt="2020-11-23T21:46:45.001" v="152"/>
          <ac:spMkLst>
            <pc:docMk/>
            <pc:sldMk cId="2827881782" sldId="2076137003"/>
            <ac:spMk id="3" creationId="{51DF736F-A8A5-47B1-81DE-6C71E473CCB7}"/>
          </ac:spMkLst>
        </pc:spChg>
        <pc:spChg chg="del mod ord">
          <ac:chgData name="David Torres (Pontoon Solutions)" userId="716316d1-0d2a-48b6-920b-b5bd9336c8ec" providerId="ADAL" clId="{EE8AF5AA-D9F2-4EF8-BCCC-D7591D009F3B}" dt="2020-11-23T21:46:40.973" v="150" actId="478"/>
          <ac:spMkLst>
            <pc:docMk/>
            <pc:sldMk cId="2827881782" sldId="2076137003"/>
            <ac:spMk id="4" creationId="{DDB5C753-E1E8-4ABD-A555-9A3A4167AC0E}"/>
          </ac:spMkLst>
        </pc:spChg>
        <pc:graphicFrameChg chg="modGraphic">
          <ac:chgData name="David Torres (Pontoon Solutions)" userId="716316d1-0d2a-48b6-920b-b5bd9336c8ec" providerId="ADAL" clId="{EE8AF5AA-D9F2-4EF8-BCCC-D7591D009F3B}" dt="2020-11-23T21:56:05.009" v="234" actId="12385"/>
          <ac:graphicFrameMkLst>
            <pc:docMk/>
            <pc:sldMk cId="2827881782" sldId="2076137003"/>
            <ac:graphicFrameMk id="2" creationId="{2A480726-7459-4781-BC54-88CA2AFE5132}"/>
          </ac:graphicFrameMkLst>
        </pc:graphicFrameChg>
      </pc:sldChg>
      <pc:sldChg chg="modSp del mod modClrScheme chgLayout">
        <pc:chgData name="David Torres (Pontoon Solutions)" userId="716316d1-0d2a-48b6-920b-b5bd9336c8ec" providerId="ADAL" clId="{EE8AF5AA-D9F2-4EF8-BCCC-D7591D009F3B}" dt="2020-11-23T21:50:13.475" v="184" actId="47"/>
        <pc:sldMkLst>
          <pc:docMk/>
          <pc:sldMk cId="2532475371" sldId="2076137009"/>
        </pc:sldMkLst>
        <pc:spChg chg="mod ord">
          <ac:chgData name="David Torres (Pontoon Solutions)" userId="716316d1-0d2a-48b6-920b-b5bd9336c8ec" providerId="ADAL" clId="{EE8AF5AA-D9F2-4EF8-BCCC-D7591D009F3B}" dt="2020-11-23T21:48:30.517" v="175" actId="700"/>
          <ac:spMkLst>
            <pc:docMk/>
            <pc:sldMk cId="2532475371" sldId="2076137009"/>
            <ac:spMk id="2" creationId="{ABBB1F14-349A-468C-8385-AC681031C54E}"/>
          </ac:spMkLst>
        </pc:spChg>
        <pc:spChg chg="mod">
          <ac:chgData name="David Torres (Pontoon Solutions)" userId="716316d1-0d2a-48b6-920b-b5bd9336c8ec" providerId="ADAL" clId="{EE8AF5AA-D9F2-4EF8-BCCC-D7591D009F3B}" dt="2020-11-23T21:48:33.844" v="177" actId="12"/>
          <ac:spMkLst>
            <pc:docMk/>
            <pc:sldMk cId="2532475371" sldId="2076137009"/>
            <ac:spMk id="5" creationId="{80F07410-C656-4807-9D53-E09545C98FBF}"/>
          </ac:spMkLst>
        </pc:spChg>
      </pc:sldChg>
      <pc:sldChg chg="addSp delSp modSp mod modClrScheme chgLayout">
        <pc:chgData name="David Torres (Pontoon Solutions)" userId="716316d1-0d2a-48b6-920b-b5bd9336c8ec" providerId="ADAL" clId="{EE8AF5AA-D9F2-4EF8-BCCC-D7591D009F3B}" dt="2020-11-23T21:47:33.802" v="166"/>
        <pc:sldMkLst>
          <pc:docMk/>
          <pc:sldMk cId="166709771" sldId="2076137011"/>
        </pc:sldMkLst>
        <pc:spChg chg="add mod ord">
          <ac:chgData name="David Torres (Pontoon Solutions)" userId="716316d1-0d2a-48b6-920b-b5bd9336c8ec" providerId="ADAL" clId="{EE8AF5AA-D9F2-4EF8-BCCC-D7591D009F3B}" dt="2020-11-23T21:47:33.802" v="166"/>
          <ac:spMkLst>
            <pc:docMk/>
            <pc:sldMk cId="166709771" sldId="2076137011"/>
            <ac:spMk id="2" creationId="{128CCF5D-AA2C-46FA-9AC2-B18AC01C6844}"/>
          </ac:spMkLst>
        </pc:spChg>
        <pc:spChg chg="del mod ord">
          <ac:chgData name="David Torres (Pontoon Solutions)" userId="716316d1-0d2a-48b6-920b-b5bd9336c8ec" providerId="ADAL" clId="{EE8AF5AA-D9F2-4EF8-BCCC-D7591D009F3B}" dt="2020-11-23T21:47:29.864" v="164" actId="478"/>
          <ac:spMkLst>
            <pc:docMk/>
            <pc:sldMk cId="166709771" sldId="2076137011"/>
            <ac:spMk id="4" creationId="{08CF4E47-AACC-4D9F-913C-4F6C4E027429}"/>
          </ac:spMkLst>
        </pc:spChg>
        <pc:spChg chg="mod">
          <ac:chgData name="David Torres (Pontoon Solutions)" userId="716316d1-0d2a-48b6-920b-b5bd9336c8ec" providerId="ADAL" clId="{EE8AF5AA-D9F2-4EF8-BCCC-D7591D009F3B}" dt="2020-11-23T21:47:26.369" v="162" actId="12"/>
          <ac:spMkLst>
            <pc:docMk/>
            <pc:sldMk cId="166709771" sldId="2076137011"/>
            <ac:spMk id="5" creationId="{B13CFD1C-8F57-4784-82B0-6D25458B9360}"/>
          </ac:spMkLst>
        </pc:spChg>
      </pc:sldChg>
      <pc:sldChg chg="modSp del mod">
        <pc:chgData name="David Torres (Pontoon Solutions)" userId="716316d1-0d2a-48b6-920b-b5bd9336c8ec" providerId="ADAL" clId="{EE8AF5AA-D9F2-4EF8-BCCC-D7591D009F3B}" dt="2020-11-23T21:55:43.014" v="233" actId="47"/>
        <pc:sldMkLst>
          <pc:docMk/>
          <pc:sldMk cId="4054048663" sldId="2076137012"/>
        </pc:sldMkLst>
        <pc:spChg chg="mod">
          <ac:chgData name="David Torres (Pontoon Solutions)" userId="716316d1-0d2a-48b6-920b-b5bd9336c8ec" providerId="ADAL" clId="{EE8AF5AA-D9F2-4EF8-BCCC-D7591D009F3B}" dt="2020-11-23T21:55:38.770" v="232" actId="207"/>
          <ac:spMkLst>
            <pc:docMk/>
            <pc:sldMk cId="4054048663" sldId="2076137012"/>
            <ac:spMk id="2" creationId="{FD68EA0A-E592-4358-8355-F419159C74D9}"/>
          </ac:spMkLst>
        </pc:spChg>
      </pc:sldChg>
      <pc:sldChg chg="modSp del">
        <pc:chgData name="David Torres (Pontoon Solutions)" userId="716316d1-0d2a-48b6-920b-b5bd9336c8ec" providerId="ADAL" clId="{EE8AF5AA-D9F2-4EF8-BCCC-D7591D009F3B}" dt="2020-11-23T21:51:05.841" v="191" actId="47"/>
        <pc:sldMkLst>
          <pc:docMk/>
          <pc:sldMk cId="3808904952" sldId="2076137016"/>
        </pc:sldMkLst>
        <pc:spChg chg="mod">
          <ac:chgData name="David Torres (Pontoon Solutions)" userId="716316d1-0d2a-48b6-920b-b5bd9336c8ec" providerId="ADAL" clId="{EE8AF5AA-D9F2-4EF8-BCCC-D7591D009F3B}" dt="2020-11-23T21:39:58.786" v="44"/>
          <ac:spMkLst>
            <pc:docMk/>
            <pc:sldMk cId="3808904952" sldId="2076137016"/>
            <ac:spMk id="16" creationId="{187EDF4C-D7AF-4503-AE7E-9D598248574A}"/>
          </ac:spMkLst>
        </pc:spChg>
      </pc:sldChg>
      <pc:sldChg chg="modSp del">
        <pc:chgData name="David Torres (Pontoon Solutions)" userId="716316d1-0d2a-48b6-920b-b5bd9336c8ec" providerId="ADAL" clId="{EE8AF5AA-D9F2-4EF8-BCCC-D7591D009F3B}" dt="2020-11-23T21:54:34.174" v="218" actId="47"/>
        <pc:sldMkLst>
          <pc:docMk/>
          <pc:sldMk cId="2674496065" sldId="2076137017"/>
        </pc:sldMkLst>
        <pc:spChg chg="mod">
          <ac:chgData name="David Torres (Pontoon Solutions)" userId="716316d1-0d2a-48b6-920b-b5bd9336c8ec" providerId="ADAL" clId="{EE8AF5AA-D9F2-4EF8-BCCC-D7591D009F3B}" dt="2020-11-23T21:39:58.786" v="44"/>
          <ac:spMkLst>
            <pc:docMk/>
            <pc:sldMk cId="2674496065" sldId="2076137017"/>
            <ac:spMk id="16" creationId="{187EDF4C-D7AF-4503-AE7E-9D598248574A}"/>
          </ac:spMkLst>
        </pc:spChg>
      </pc:sldChg>
      <pc:sldChg chg="modSp del mod">
        <pc:chgData name="David Torres (Pontoon Solutions)" userId="716316d1-0d2a-48b6-920b-b5bd9336c8ec" providerId="ADAL" clId="{EE8AF5AA-D9F2-4EF8-BCCC-D7591D009F3B}" dt="2020-11-23T21:55:15.078" v="230" actId="47"/>
        <pc:sldMkLst>
          <pc:docMk/>
          <pc:sldMk cId="978761425" sldId="2076137019"/>
        </pc:sldMkLst>
        <pc:spChg chg="mod">
          <ac:chgData name="David Torres (Pontoon Solutions)" userId="716316d1-0d2a-48b6-920b-b5bd9336c8ec" providerId="ADAL" clId="{EE8AF5AA-D9F2-4EF8-BCCC-D7591D009F3B}" dt="2020-11-23T21:54:51.862" v="226" actId="1076"/>
          <ac:spMkLst>
            <pc:docMk/>
            <pc:sldMk cId="978761425" sldId="2076137019"/>
            <ac:spMk id="4" creationId="{08CF4E47-AACC-4D9F-913C-4F6C4E027429}"/>
          </ac:spMkLst>
        </pc:spChg>
        <pc:spChg chg="mod">
          <ac:chgData name="David Torres (Pontoon Solutions)" userId="716316d1-0d2a-48b6-920b-b5bd9336c8ec" providerId="ADAL" clId="{EE8AF5AA-D9F2-4EF8-BCCC-D7591D009F3B}" dt="2020-11-23T21:54:54.252" v="227" actId="207"/>
          <ac:spMkLst>
            <pc:docMk/>
            <pc:sldMk cId="978761425" sldId="2076137019"/>
            <ac:spMk id="5" creationId="{B13CFD1C-8F57-4784-82B0-6D25458B9360}"/>
          </ac:spMkLst>
        </pc:spChg>
      </pc:sldChg>
      <pc:sldChg chg="modSp del mod">
        <pc:chgData name="David Torres (Pontoon Solutions)" userId="716316d1-0d2a-48b6-920b-b5bd9336c8ec" providerId="ADAL" clId="{EE8AF5AA-D9F2-4EF8-BCCC-D7591D009F3B}" dt="2020-11-23T21:53:00.900" v="204" actId="47"/>
        <pc:sldMkLst>
          <pc:docMk/>
          <pc:sldMk cId="2645806288" sldId="2076137024"/>
        </pc:sldMkLst>
        <pc:spChg chg="mod">
          <ac:chgData name="David Torres (Pontoon Solutions)" userId="716316d1-0d2a-48b6-920b-b5bd9336c8ec" providerId="ADAL" clId="{EE8AF5AA-D9F2-4EF8-BCCC-D7591D009F3B}" dt="2020-11-23T21:52:56.804" v="203" actId="207"/>
          <ac:spMkLst>
            <pc:docMk/>
            <pc:sldMk cId="2645806288" sldId="2076137024"/>
            <ac:spMk id="4" creationId="{08CF4E47-AACC-4D9F-913C-4F6C4E027429}"/>
          </ac:spMkLst>
        </pc:spChg>
      </pc:sldChg>
      <pc:sldChg chg="modSp del">
        <pc:chgData name="David Torres (Pontoon Solutions)" userId="716316d1-0d2a-48b6-920b-b5bd9336c8ec" providerId="ADAL" clId="{EE8AF5AA-D9F2-4EF8-BCCC-D7591D009F3B}" dt="2020-11-23T21:55:43.014" v="233" actId="47"/>
        <pc:sldMkLst>
          <pc:docMk/>
          <pc:sldMk cId="401281290" sldId="2076137025"/>
        </pc:sldMkLst>
        <pc:spChg chg="mod">
          <ac:chgData name="David Torres (Pontoon Solutions)" userId="716316d1-0d2a-48b6-920b-b5bd9336c8ec" providerId="ADAL" clId="{EE8AF5AA-D9F2-4EF8-BCCC-D7591D009F3B}" dt="2020-11-23T21:39:56.616" v="43"/>
          <ac:spMkLst>
            <pc:docMk/>
            <pc:sldMk cId="401281290" sldId="2076137025"/>
            <ac:spMk id="4" creationId="{08CF4E47-AACC-4D9F-913C-4F6C4E027429}"/>
          </ac:spMkLst>
        </pc:spChg>
      </pc:sldChg>
      <pc:sldChg chg="addSp delSp modSp mod modClrScheme chgLayout">
        <pc:chgData name="David Torres (Pontoon Solutions)" userId="716316d1-0d2a-48b6-920b-b5bd9336c8ec" providerId="ADAL" clId="{EE8AF5AA-D9F2-4EF8-BCCC-D7591D009F3B}" dt="2020-11-23T21:46:08.202" v="140" actId="12"/>
        <pc:sldMkLst>
          <pc:docMk/>
          <pc:sldMk cId="3648392678" sldId="2076137026"/>
        </pc:sldMkLst>
        <pc:spChg chg="add del mod ord">
          <ac:chgData name="David Torres (Pontoon Solutions)" userId="716316d1-0d2a-48b6-920b-b5bd9336c8ec" providerId="ADAL" clId="{EE8AF5AA-D9F2-4EF8-BCCC-D7591D009F3B}" dt="2020-11-23T21:45:34.146" v="131" actId="700"/>
          <ac:spMkLst>
            <pc:docMk/>
            <pc:sldMk cId="3648392678" sldId="2076137026"/>
            <ac:spMk id="2" creationId="{51D93FFC-3E3B-4871-AF30-0F572C8D0D51}"/>
          </ac:spMkLst>
        </pc:spChg>
        <pc:spChg chg="add mod ord">
          <ac:chgData name="David Torres (Pontoon Solutions)" userId="716316d1-0d2a-48b6-920b-b5bd9336c8ec" providerId="ADAL" clId="{EE8AF5AA-D9F2-4EF8-BCCC-D7591D009F3B}" dt="2020-11-23T21:46:02.138" v="138"/>
          <ac:spMkLst>
            <pc:docMk/>
            <pc:sldMk cId="3648392678" sldId="2076137026"/>
            <ac:spMk id="3" creationId="{E2FB690C-9F79-4A7E-AA14-FA03263616A0}"/>
          </ac:spMkLst>
        </pc:spChg>
        <pc:spChg chg="del mod ord">
          <ac:chgData name="David Torres (Pontoon Solutions)" userId="716316d1-0d2a-48b6-920b-b5bd9336c8ec" providerId="ADAL" clId="{EE8AF5AA-D9F2-4EF8-BCCC-D7591D009F3B}" dt="2020-11-23T21:45:58.256" v="136" actId="478"/>
          <ac:spMkLst>
            <pc:docMk/>
            <pc:sldMk cId="3648392678" sldId="2076137026"/>
            <ac:spMk id="4" creationId="{08CF4E47-AACC-4D9F-913C-4F6C4E027429}"/>
          </ac:spMkLst>
        </pc:spChg>
        <pc:spChg chg="mod">
          <ac:chgData name="David Torres (Pontoon Solutions)" userId="716316d1-0d2a-48b6-920b-b5bd9336c8ec" providerId="ADAL" clId="{EE8AF5AA-D9F2-4EF8-BCCC-D7591D009F3B}" dt="2020-11-23T21:46:08.202" v="140" actId="12"/>
          <ac:spMkLst>
            <pc:docMk/>
            <pc:sldMk cId="3648392678" sldId="2076137026"/>
            <ac:spMk id="5" creationId="{B13CFD1C-8F57-4784-82B0-6D25458B9360}"/>
          </ac:spMkLst>
        </pc:spChg>
      </pc:sldChg>
      <pc:sldChg chg="modSp del mod modClrScheme chgLayout">
        <pc:chgData name="David Torres (Pontoon Solutions)" userId="716316d1-0d2a-48b6-920b-b5bd9336c8ec" providerId="ADAL" clId="{EE8AF5AA-D9F2-4EF8-BCCC-D7591D009F3B}" dt="2020-11-23T21:52:15.297" v="199" actId="47"/>
        <pc:sldMkLst>
          <pc:docMk/>
          <pc:sldMk cId="2855344580" sldId="2076137027"/>
        </pc:sldMkLst>
        <pc:spChg chg="mod ord">
          <ac:chgData name="David Torres (Pontoon Solutions)" userId="716316d1-0d2a-48b6-920b-b5bd9336c8ec" providerId="ADAL" clId="{EE8AF5AA-D9F2-4EF8-BCCC-D7591D009F3B}" dt="2020-11-23T21:51:38.682" v="194" actId="700"/>
          <ac:spMkLst>
            <pc:docMk/>
            <pc:sldMk cId="2855344580" sldId="2076137027"/>
            <ac:spMk id="4" creationId="{08CF4E47-AACC-4D9F-913C-4F6C4E027429}"/>
          </ac:spMkLst>
        </pc:spChg>
        <pc:spChg chg="mod">
          <ac:chgData name="David Torres (Pontoon Solutions)" userId="716316d1-0d2a-48b6-920b-b5bd9336c8ec" providerId="ADAL" clId="{EE8AF5AA-D9F2-4EF8-BCCC-D7591D009F3B}" dt="2020-11-23T21:51:41.859" v="195" actId="207"/>
          <ac:spMkLst>
            <pc:docMk/>
            <pc:sldMk cId="2855344580" sldId="2076137027"/>
            <ac:spMk id="5" creationId="{B13CFD1C-8F57-4784-82B0-6D25458B9360}"/>
          </ac:spMkLst>
        </pc:spChg>
      </pc:sldChg>
      <pc:sldChg chg="modSp del mod">
        <pc:chgData name="David Torres (Pontoon Solutions)" userId="716316d1-0d2a-48b6-920b-b5bd9336c8ec" providerId="ADAL" clId="{EE8AF5AA-D9F2-4EF8-BCCC-D7591D009F3B}" dt="2020-11-23T21:55:13.688" v="229" actId="47"/>
        <pc:sldMkLst>
          <pc:docMk/>
          <pc:sldMk cId="3430005594" sldId="2076137028"/>
        </pc:sldMkLst>
        <pc:spChg chg="mod">
          <ac:chgData name="David Torres (Pontoon Solutions)" userId="716316d1-0d2a-48b6-920b-b5bd9336c8ec" providerId="ADAL" clId="{EE8AF5AA-D9F2-4EF8-BCCC-D7591D009F3B}" dt="2020-11-23T21:54:45.486" v="223" actId="207"/>
          <ac:spMkLst>
            <pc:docMk/>
            <pc:sldMk cId="3430005594" sldId="2076137028"/>
            <ac:spMk id="4" creationId="{08CF4E47-AACC-4D9F-913C-4F6C4E027429}"/>
          </ac:spMkLst>
        </pc:spChg>
        <pc:spChg chg="mod">
          <ac:chgData name="David Torres (Pontoon Solutions)" userId="716316d1-0d2a-48b6-920b-b5bd9336c8ec" providerId="ADAL" clId="{EE8AF5AA-D9F2-4EF8-BCCC-D7591D009F3B}" dt="2020-11-23T21:54:43.278" v="222" actId="207"/>
          <ac:spMkLst>
            <pc:docMk/>
            <pc:sldMk cId="3430005594" sldId="2076137028"/>
            <ac:spMk id="5" creationId="{B13CFD1C-8F57-4784-82B0-6D25458B9360}"/>
          </ac:spMkLst>
        </pc:spChg>
      </pc:sldChg>
      <pc:sldChg chg="modSp add del mod modClrScheme chgLayout">
        <pc:chgData name="David Torres (Pontoon Solutions)" userId="716316d1-0d2a-48b6-920b-b5bd9336c8ec" providerId="ADAL" clId="{EE8AF5AA-D9F2-4EF8-BCCC-D7591D009F3B}" dt="2020-11-23T21:57:25.743" v="238" actId="47"/>
        <pc:sldMkLst>
          <pc:docMk/>
          <pc:sldMk cId="3669843998" sldId="2076137029"/>
        </pc:sldMkLst>
        <pc:spChg chg="mod ord">
          <ac:chgData name="David Torres (Pontoon Solutions)" userId="716316d1-0d2a-48b6-920b-b5bd9336c8ec" providerId="ADAL" clId="{EE8AF5AA-D9F2-4EF8-BCCC-D7591D009F3B}" dt="2020-11-23T21:52:22.014" v="200" actId="700"/>
          <ac:spMkLst>
            <pc:docMk/>
            <pc:sldMk cId="3669843998" sldId="2076137029"/>
            <ac:spMk id="2" creationId="{ABBB1F14-349A-468C-8385-AC681031C54E}"/>
          </ac:spMkLst>
        </pc:spChg>
        <pc:spChg chg="mod">
          <ac:chgData name="David Torres (Pontoon Solutions)" userId="716316d1-0d2a-48b6-920b-b5bd9336c8ec" providerId="ADAL" clId="{EE8AF5AA-D9F2-4EF8-BCCC-D7591D009F3B}" dt="2020-11-23T21:52:24.816" v="201" actId="207"/>
          <ac:spMkLst>
            <pc:docMk/>
            <pc:sldMk cId="3669843998" sldId="2076137029"/>
            <ac:spMk id="5" creationId="{80F07410-C656-4807-9D53-E09545C98FBF}"/>
          </ac:spMkLst>
        </pc:spChg>
      </pc:sldChg>
      <pc:sldChg chg="modSp del">
        <pc:chgData name="David Torres (Pontoon Solutions)" userId="716316d1-0d2a-48b6-920b-b5bd9336c8ec" providerId="ADAL" clId="{EE8AF5AA-D9F2-4EF8-BCCC-D7591D009F3B}" dt="2020-11-23T21:53:00.900" v="204" actId="47"/>
        <pc:sldMkLst>
          <pc:docMk/>
          <pc:sldMk cId="2720978023" sldId="2076137033"/>
        </pc:sldMkLst>
        <pc:spChg chg="mod">
          <ac:chgData name="David Torres (Pontoon Solutions)" userId="716316d1-0d2a-48b6-920b-b5bd9336c8ec" providerId="ADAL" clId="{EE8AF5AA-D9F2-4EF8-BCCC-D7591D009F3B}" dt="2020-11-23T21:39:56.616" v="43"/>
          <ac:spMkLst>
            <pc:docMk/>
            <pc:sldMk cId="2720978023" sldId="2076137033"/>
            <ac:spMk id="2" creationId="{D0F4EE60-46B2-4EAD-B906-192CC9A0AAFB}"/>
          </ac:spMkLst>
        </pc:spChg>
      </pc:sldChg>
      <pc:sldChg chg="modSp del">
        <pc:chgData name="David Torres (Pontoon Solutions)" userId="716316d1-0d2a-48b6-920b-b5bd9336c8ec" providerId="ADAL" clId="{EE8AF5AA-D9F2-4EF8-BCCC-D7591D009F3B}" dt="2020-11-23T21:53:00.900" v="204" actId="47"/>
        <pc:sldMkLst>
          <pc:docMk/>
          <pc:sldMk cId="3232374962" sldId="2076137034"/>
        </pc:sldMkLst>
        <pc:spChg chg="mod">
          <ac:chgData name="David Torres (Pontoon Solutions)" userId="716316d1-0d2a-48b6-920b-b5bd9336c8ec" providerId="ADAL" clId="{EE8AF5AA-D9F2-4EF8-BCCC-D7591D009F3B}" dt="2020-11-23T21:44:17.174" v="66"/>
          <ac:spMkLst>
            <pc:docMk/>
            <pc:sldMk cId="3232374962" sldId="2076137034"/>
            <ac:spMk id="2" creationId="{92A679DB-2E15-45DE-84A1-D1D7B1AFD51B}"/>
          </ac:spMkLst>
        </pc:spChg>
      </pc:sldChg>
      <pc:sldChg chg="modSp del">
        <pc:chgData name="David Torres (Pontoon Solutions)" userId="716316d1-0d2a-48b6-920b-b5bd9336c8ec" providerId="ADAL" clId="{EE8AF5AA-D9F2-4EF8-BCCC-D7591D009F3B}" dt="2020-11-23T21:55:43.014" v="233" actId="47"/>
        <pc:sldMkLst>
          <pc:docMk/>
          <pc:sldMk cId="3825140480" sldId="2076137035"/>
        </pc:sldMkLst>
        <pc:spChg chg="mod">
          <ac:chgData name="David Torres (Pontoon Solutions)" userId="716316d1-0d2a-48b6-920b-b5bd9336c8ec" providerId="ADAL" clId="{EE8AF5AA-D9F2-4EF8-BCCC-D7591D009F3B}" dt="2020-11-23T21:39:56.616" v="43"/>
          <ac:spMkLst>
            <pc:docMk/>
            <pc:sldMk cId="3825140480" sldId="2076137035"/>
            <ac:spMk id="2" creationId="{ABBB1F14-349A-468C-8385-AC681031C54E}"/>
          </ac:spMkLst>
        </pc:spChg>
      </pc:sldChg>
      <pc:sldChg chg="modSp del">
        <pc:chgData name="David Torres (Pontoon Solutions)" userId="716316d1-0d2a-48b6-920b-b5bd9336c8ec" providerId="ADAL" clId="{EE8AF5AA-D9F2-4EF8-BCCC-D7591D009F3B}" dt="2020-11-23T21:55:43.014" v="233" actId="47"/>
        <pc:sldMkLst>
          <pc:docMk/>
          <pc:sldMk cId="590402380" sldId="2076137036"/>
        </pc:sldMkLst>
        <pc:spChg chg="mod">
          <ac:chgData name="David Torres (Pontoon Solutions)" userId="716316d1-0d2a-48b6-920b-b5bd9336c8ec" providerId="ADAL" clId="{EE8AF5AA-D9F2-4EF8-BCCC-D7591D009F3B}" dt="2020-11-23T21:39:56.616" v="43"/>
          <ac:spMkLst>
            <pc:docMk/>
            <pc:sldMk cId="590402380" sldId="2076137036"/>
            <ac:spMk id="2" creationId="{D0F4EE60-46B2-4EAD-B906-192CC9A0AAFB}"/>
          </ac:spMkLst>
        </pc:spChg>
      </pc:sldChg>
      <pc:sldChg chg="modSp del">
        <pc:chgData name="David Torres (Pontoon Solutions)" userId="716316d1-0d2a-48b6-920b-b5bd9336c8ec" providerId="ADAL" clId="{EE8AF5AA-D9F2-4EF8-BCCC-D7591D009F3B}" dt="2020-11-23T21:55:43.014" v="233" actId="47"/>
        <pc:sldMkLst>
          <pc:docMk/>
          <pc:sldMk cId="4196808940" sldId="2076137037"/>
        </pc:sldMkLst>
        <pc:spChg chg="mod">
          <ac:chgData name="David Torres (Pontoon Solutions)" userId="716316d1-0d2a-48b6-920b-b5bd9336c8ec" providerId="ADAL" clId="{EE8AF5AA-D9F2-4EF8-BCCC-D7591D009F3B}" dt="2020-11-23T21:39:56.616" v="43"/>
          <ac:spMkLst>
            <pc:docMk/>
            <pc:sldMk cId="4196808940" sldId="2076137037"/>
            <ac:spMk id="2" creationId="{D0F4EE60-46B2-4EAD-B906-192CC9A0AAFB}"/>
          </ac:spMkLst>
        </pc:spChg>
      </pc:sldChg>
      <pc:sldChg chg="modSp del">
        <pc:chgData name="David Torres (Pontoon Solutions)" userId="716316d1-0d2a-48b6-920b-b5bd9336c8ec" providerId="ADAL" clId="{EE8AF5AA-D9F2-4EF8-BCCC-D7591D009F3B}" dt="2020-11-23T21:55:43.014" v="233" actId="47"/>
        <pc:sldMkLst>
          <pc:docMk/>
          <pc:sldMk cId="1974451223" sldId="2076137039"/>
        </pc:sldMkLst>
        <pc:spChg chg="mod">
          <ac:chgData name="David Torres (Pontoon Solutions)" userId="716316d1-0d2a-48b6-920b-b5bd9336c8ec" providerId="ADAL" clId="{EE8AF5AA-D9F2-4EF8-BCCC-D7591D009F3B}" dt="2020-11-23T21:39:56.616" v="43"/>
          <ac:spMkLst>
            <pc:docMk/>
            <pc:sldMk cId="1974451223" sldId="2076137039"/>
            <ac:spMk id="2" creationId="{D0F4EE60-46B2-4EAD-B906-192CC9A0AAFB}"/>
          </ac:spMkLst>
        </pc:spChg>
      </pc:sldChg>
      <pc:sldChg chg="modSp del">
        <pc:chgData name="David Torres (Pontoon Solutions)" userId="716316d1-0d2a-48b6-920b-b5bd9336c8ec" providerId="ADAL" clId="{EE8AF5AA-D9F2-4EF8-BCCC-D7591D009F3B}" dt="2020-11-23T21:55:43.014" v="233" actId="47"/>
        <pc:sldMkLst>
          <pc:docMk/>
          <pc:sldMk cId="3918601066" sldId="2076137040"/>
        </pc:sldMkLst>
        <pc:spChg chg="mod">
          <ac:chgData name="David Torres (Pontoon Solutions)" userId="716316d1-0d2a-48b6-920b-b5bd9336c8ec" providerId="ADAL" clId="{EE8AF5AA-D9F2-4EF8-BCCC-D7591D009F3B}" dt="2020-11-23T21:44:17.174" v="66"/>
          <ac:spMkLst>
            <pc:docMk/>
            <pc:sldMk cId="3918601066" sldId="2076137040"/>
            <ac:spMk id="2" creationId="{92A679DB-2E15-45DE-84A1-D1D7B1AFD51B}"/>
          </ac:spMkLst>
        </pc:spChg>
      </pc:sldChg>
      <pc:sldChg chg="modSp del">
        <pc:chgData name="David Torres (Pontoon Solutions)" userId="716316d1-0d2a-48b6-920b-b5bd9336c8ec" providerId="ADAL" clId="{EE8AF5AA-D9F2-4EF8-BCCC-D7591D009F3B}" dt="2020-11-23T21:50:13.475" v="184" actId="47"/>
        <pc:sldMkLst>
          <pc:docMk/>
          <pc:sldMk cId="1788002806" sldId="2076137053"/>
        </pc:sldMkLst>
        <pc:spChg chg="mod">
          <ac:chgData name="David Torres (Pontoon Solutions)" userId="716316d1-0d2a-48b6-920b-b5bd9336c8ec" providerId="ADAL" clId="{EE8AF5AA-D9F2-4EF8-BCCC-D7591D009F3B}" dt="2020-11-23T21:44:17.174" v="66"/>
          <ac:spMkLst>
            <pc:docMk/>
            <pc:sldMk cId="1788002806" sldId="2076137053"/>
            <ac:spMk id="2" creationId="{92A679DB-2E15-45DE-84A1-D1D7B1AFD51B}"/>
          </ac:spMkLst>
        </pc:spChg>
      </pc:sldChg>
      <pc:sldChg chg="modSp del">
        <pc:chgData name="David Torres (Pontoon Solutions)" userId="716316d1-0d2a-48b6-920b-b5bd9336c8ec" providerId="ADAL" clId="{EE8AF5AA-D9F2-4EF8-BCCC-D7591D009F3B}" dt="2020-11-23T21:53:00.900" v="204" actId="47"/>
        <pc:sldMkLst>
          <pc:docMk/>
          <pc:sldMk cId="3951386663" sldId="2076137054"/>
        </pc:sldMkLst>
        <pc:spChg chg="mod">
          <ac:chgData name="David Torres (Pontoon Solutions)" userId="716316d1-0d2a-48b6-920b-b5bd9336c8ec" providerId="ADAL" clId="{EE8AF5AA-D9F2-4EF8-BCCC-D7591D009F3B}" dt="2020-11-23T21:39:56.616" v="43"/>
          <ac:spMkLst>
            <pc:docMk/>
            <pc:sldMk cId="3951386663" sldId="2076137054"/>
            <ac:spMk id="2" creationId="{D0F4EE60-46B2-4EAD-B906-192CC9A0AAFB}"/>
          </ac:spMkLst>
        </pc:spChg>
      </pc:sldChg>
      <pc:sldChg chg="modSp del">
        <pc:chgData name="David Torres (Pontoon Solutions)" userId="716316d1-0d2a-48b6-920b-b5bd9336c8ec" providerId="ADAL" clId="{EE8AF5AA-D9F2-4EF8-BCCC-D7591D009F3B}" dt="2020-11-23T21:53:00.900" v="204" actId="47"/>
        <pc:sldMkLst>
          <pc:docMk/>
          <pc:sldMk cId="2406938977" sldId="2076137055"/>
        </pc:sldMkLst>
        <pc:spChg chg="mod">
          <ac:chgData name="David Torres (Pontoon Solutions)" userId="716316d1-0d2a-48b6-920b-b5bd9336c8ec" providerId="ADAL" clId="{EE8AF5AA-D9F2-4EF8-BCCC-D7591D009F3B}" dt="2020-11-23T21:39:56.616" v="43"/>
          <ac:spMkLst>
            <pc:docMk/>
            <pc:sldMk cId="2406938977" sldId="2076137055"/>
            <ac:spMk id="2" creationId="{D0F4EE60-46B2-4EAD-B906-192CC9A0AAFB}"/>
          </ac:spMkLst>
        </pc:spChg>
      </pc:sldChg>
      <pc:sldChg chg="modSp del">
        <pc:chgData name="David Torres (Pontoon Solutions)" userId="716316d1-0d2a-48b6-920b-b5bd9336c8ec" providerId="ADAL" clId="{EE8AF5AA-D9F2-4EF8-BCCC-D7591D009F3B}" dt="2020-11-23T21:53:00.900" v="204" actId="47"/>
        <pc:sldMkLst>
          <pc:docMk/>
          <pc:sldMk cId="2000979275" sldId="2076137056"/>
        </pc:sldMkLst>
        <pc:spChg chg="mod">
          <ac:chgData name="David Torres (Pontoon Solutions)" userId="716316d1-0d2a-48b6-920b-b5bd9336c8ec" providerId="ADAL" clId="{EE8AF5AA-D9F2-4EF8-BCCC-D7591D009F3B}" dt="2020-11-23T21:39:56.616" v="43"/>
          <ac:spMkLst>
            <pc:docMk/>
            <pc:sldMk cId="2000979275" sldId="2076137056"/>
            <ac:spMk id="2" creationId="{D0F4EE60-46B2-4EAD-B906-192CC9A0AAFB}"/>
          </ac:spMkLst>
        </pc:spChg>
      </pc:sldChg>
      <pc:sldChg chg="modSp del">
        <pc:chgData name="David Torres (Pontoon Solutions)" userId="716316d1-0d2a-48b6-920b-b5bd9336c8ec" providerId="ADAL" clId="{EE8AF5AA-D9F2-4EF8-BCCC-D7591D009F3B}" dt="2020-11-23T21:55:43.014" v="233" actId="47"/>
        <pc:sldMkLst>
          <pc:docMk/>
          <pc:sldMk cId="3248152030" sldId="2076137057"/>
        </pc:sldMkLst>
        <pc:spChg chg="mod">
          <ac:chgData name="David Torres (Pontoon Solutions)" userId="716316d1-0d2a-48b6-920b-b5bd9336c8ec" providerId="ADAL" clId="{EE8AF5AA-D9F2-4EF8-BCCC-D7591D009F3B}" dt="2020-11-23T21:39:56.616" v="43"/>
          <ac:spMkLst>
            <pc:docMk/>
            <pc:sldMk cId="3248152030" sldId="2076137057"/>
            <ac:spMk id="2" creationId="{D0F4EE60-46B2-4EAD-B906-192CC9A0AAFB}"/>
          </ac:spMkLst>
        </pc:spChg>
      </pc:sldChg>
      <pc:sldChg chg="add">
        <pc:chgData name="David Torres (Pontoon Solutions)" userId="716316d1-0d2a-48b6-920b-b5bd9336c8ec" providerId="ADAL" clId="{EE8AF5AA-D9F2-4EF8-BCCC-D7591D009F3B}" dt="2020-11-23T21:50:07.454" v="183"/>
        <pc:sldMkLst>
          <pc:docMk/>
          <pc:sldMk cId="580927744" sldId="2076137058"/>
        </pc:sldMkLst>
      </pc:sldChg>
      <pc:sldChg chg="add">
        <pc:chgData name="David Torres (Pontoon Solutions)" userId="716316d1-0d2a-48b6-920b-b5bd9336c8ec" providerId="ADAL" clId="{EE8AF5AA-D9F2-4EF8-BCCC-D7591D009F3B}" dt="2020-11-23T21:50:07.454" v="183"/>
        <pc:sldMkLst>
          <pc:docMk/>
          <pc:sldMk cId="1127417998" sldId="2076137059"/>
        </pc:sldMkLst>
      </pc:sldChg>
      <pc:sldChg chg="add">
        <pc:chgData name="David Torres (Pontoon Solutions)" userId="716316d1-0d2a-48b6-920b-b5bd9336c8ec" providerId="ADAL" clId="{EE8AF5AA-D9F2-4EF8-BCCC-D7591D009F3B}" dt="2020-11-23T21:50:07.454" v="183"/>
        <pc:sldMkLst>
          <pc:docMk/>
          <pc:sldMk cId="439110356" sldId="2076137060"/>
        </pc:sldMkLst>
      </pc:sldChg>
      <pc:sldChg chg="add">
        <pc:chgData name="David Torres (Pontoon Solutions)" userId="716316d1-0d2a-48b6-920b-b5bd9336c8ec" providerId="ADAL" clId="{EE8AF5AA-D9F2-4EF8-BCCC-D7591D009F3B}" dt="2020-11-23T21:50:07.454" v="183"/>
        <pc:sldMkLst>
          <pc:docMk/>
          <pc:sldMk cId="2402415965" sldId="2076137061"/>
        </pc:sldMkLst>
      </pc:sldChg>
      <pc:sldChg chg="add">
        <pc:chgData name="David Torres (Pontoon Solutions)" userId="716316d1-0d2a-48b6-920b-b5bd9336c8ec" providerId="ADAL" clId="{EE8AF5AA-D9F2-4EF8-BCCC-D7591D009F3B}" dt="2020-11-23T21:50:07.454" v="183"/>
        <pc:sldMkLst>
          <pc:docMk/>
          <pc:sldMk cId="960295671" sldId="2076137062"/>
        </pc:sldMkLst>
      </pc:sldChg>
      <pc:sldChg chg="modSp add mod">
        <pc:chgData name="David Torres (Pontoon Solutions)" userId="716316d1-0d2a-48b6-920b-b5bd9336c8ec" providerId="ADAL" clId="{EE8AF5AA-D9F2-4EF8-BCCC-D7591D009F3B}" dt="2020-11-23T21:51:03.814" v="190" actId="20577"/>
        <pc:sldMkLst>
          <pc:docMk/>
          <pc:sldMk cId="2804340739" sldId="2076137063"/>
        </pc:sldMkLst>
        <pc:spChg chg="mod">
          <ac:chgData name="David Torres (Pontoon Solutions)" userId="716316d1-0d2a-48b6-920b-b5bd9336c8ec" providerId="ADAL" clId="{EE8AF5AA-D9F2-4EF8-BCCC-D7591D009F3B}" dt="2020-11-23T21:51:03.814" v="190" actId="20577"/>
          <ac:spMkLst>
            <pc:docMk/>
            <pc:sldMk cId="2804340739" sldId="2076137063"/>
            <ac:spMk id="16" creationId="{187EDF4C-D7AF-4503-AE7E-9D598248574A}"/>
          </ac:spMkLst>
        </pc:spChg>
      </pc:sldChg>
      <pc:sldChg chg="add del">
        <pc:chgData name="David Torres (Pontoon Solutions)" userId="716316d1-0d2a-48b6-920b-b5bd9336c8ec" providerId="ADAL" clId="{EE8AF5AA-D9F2-4EF8-BCCC-D7591D009F3B}" dt="2020-11-23T21:52:13.444" v="198" actId="47"/>
        <pc:sldMkLst>
          <pc:docMk/>
          <pc:sldMk cId="3118576517" sldId="2076137064"/>
        </pc:sldMkLst>
      </pc:sldChg>
      <pc:sldChg chg="add">
        <pc:chgData name="David Torres (Pontoon Solutions)" userId="716316d1-0d2a-48b6-920b-b5bd9336c8ec" providerId="ADAL" clId="{EE8AF5AA-D9F2-4EF8-BCCC-D7591D009F3B}" dt="2020-11-23T21:52:48.829" v="202"/>
        <pc:sldMkLst>
          <pc:docMk/>
          <pc:sldMk cId="803028909" sldId="2076137065"/>
        </pc:sldMkLst>
      </pc:sldChg>
      <pc:sldChg chg="add">
        <pc:chgData name="David Torres (Pontoon Solutions)" userId="716316d1-0d2a-48b6-920b-b5bd9336c8ec" providerId="ADAL" clId="{EE8AF5AA-D9F2-4EF8-BCCC-D7591D009F3B}" dt="2020-11-23T21:52:48.829" v="202"/>
        <pc:sldMkLst>
          <pc:docMk/>
          <pc:sldMk cId="3576412642" sldId="2076137066"/>
        </pc:sldMkLst>
      </pc:sldChg>
      <pc:sldChg chg="add">
        <pc:chgData name="David Torres (Pontoon Solutions)" userId="716316d1-0d2a-48b6-920b-b5bd9336c8ec" providerId="ADAL" clId="{EE8AF5AA-D9F2-4EF8-BCCC-D7591D009F3B}" dt="2020-11-23T21:52:48.829" v="202"/>
        <pc:sldMkLst>
          <pc:docMk/>
          <pc:sldMk cId="166927066" sldId="2076137067"/>
        </pc:sldMkLst>
      </pc:sldChg>
      <pc:sldChg chg="add">
        <pc:chgData name="David Torres (Pontoon Solutions)" userId="716316d1-0d2a-48b6-920b-b5bd9336c8ec" providerId="ADAL" clId="{EE8AF5AA-D9F2-4EF8-BCCC-D7591D009F3B}" dt="2020-11-23T21:52:48.829" v="202"/>
        <pc:sldMkLst>
          <pc:docMk/>
          <pc:sldMk cId="4083732770" sldId="2076137068"/>
        </pc:sldMkLst>
      </pc:sldChg>
      <pc:sldChg chg="add">
        <pc:chgData name="David Torres (Pontoon Solutions)" userId="716316d1-0d2a-48b6-920b-b5bd9336c8ec" providerId="ADAL" clId="{EE8AF5AA-D9F2-4EF8-BCCC-D7591D009F3B}" dt="2020-11-23T21:52:48.829" v="202"/>
        <pc:sldMkLst>
          <pc:docMk/>
          <pc:sldMk cId="1774466395" sldId="2076137069"/>
        </pc:sldMkLst>
      </pc:sldChg>
      <pc:sldChg chg="add">
        <pc:chgData name="David Torres (Pontoon Solutions)" userId="716316d1-0d2a-48b6-920b-b5bd9336c8ec" providerId="ADAL" clId="{EE8AF5AA-D9F2-4EF8-BCCC-D7591D009F3B}" dt="2020-11-23T21:52:48.829" v="202"/>
        <pc:sldMkLst>
          <pc:docMk/>
          <pc:sldMk cId="2801900133" sldId="2076137070"/>
        </pc:sldMkLst>
      </pc:sldChg>
      <pc:sldChg chg="add del">
        <pc:chgData name="David Torres (Pontoon Solutions)" userId="716316d1-0d2a-48b6-920b-b5bd9336c8ec" providerId="ADAL" clId="{EE8AF5AA-D9F2-4EF8-BCCC-D7591D009F3B}" dt="2020-11-23T21:59:24.318" v="256" actId="47"/>
        <pc:sldMkLst>
          <pc:docMk/>
          <pc:sldMk cId="2212553568" sldId="2076137071"/>
        </pc:sldMkLst>
      </pc:sldChg>
      <pc:sldChg chg="add">
        <pc:chgData name="David Torres (Pontoon Solutions)" userId="716316d1-0d2a-48b6-920b-b5bd9336c8ec" providerId="ADAL" clId="{EE8AF5AA-D9F2-4EF8-BCCC-D7591D009F3B}" dt="2020-11-23T21:53:14.384" v="207"/>
        <pc:sldMkLst>
          <pc:docMk/>
          <pc:sldMk cId="723683220" sldId="2076137072"/>
        </pc:sldMkLst>
      </pc:sldChg>
      <pc:sldChg chg="modSp add mod">
        <pc:chgData name="David Torres (Pontoon Solutions)" userId="716316d1-0d2a-48b6-920b-b5bd9336c8ec" providerId="ADAL" clId="{EE8AF5AA-D9F2-4EF8-BCCC-D7591D009F3B}" dt="2020-11-23T21:54:38.535" v="221" actId="20577"/>
        <pc:sldMkLst>
          <pc:docMk/>
          <pc:sldMk cId="2469148783" sldId="2076137073"/>
        </pc:sldMkLst>
        <pc:spChg chg="mod">
          <ac:chgData name="David Torres (Pontoon Solutions)" userId="716316d1-0d2a-48b6-920b-b5bd9336c8ec" providerId="ADAL" clId="{EE8AF5AA-D9F2-4EF8-BCCC-D7591D009F3B}" dt="2020-11-23T21:54:38.535" v="221" actId="20577"/>
          <ac:spMkLst>
            <pc:docMk/>
            <pc:sldMk cId="2469148783" sldId="2076137073"/>
            <ac:spMk id="16" creationId="{187EDF4C-D7AF-4503-AE7E-9D598248574A}"/>
          </ac:spMkLst>
        </pc:spChg>
      </pc:sldChg>
      <pc:sldChg chg="add del">
        <pc:chgData name="David Torres (Pontoon Solutions)" userId="716316d1-0d2a-48b6-920b-b5bd9336c8ec" providerId="ADAL" clId="{EE8AF5AA-D9F2-4EF8-BCCC-D7591D009F3B}" dt="2020-11-23T22:00:04.094" v="261" actId="47"/>
        <pc:sldMkLst>
          <pc:docMk/>
          <pc:sldMk cId="1283689474" sldId="2076137074"/>
        </pc:sldMkLst>
      </pc:sldChg>
      <pc:sldChg chg="add">
        <pc:chgData name="David Torres (Pontoon Solutions)" userId="716316d1-0d2a-48b6-920b-b5bd9336c8ec" providerId="ADAL" clId="{EE8AF5AA-D9F2-4EF8-BCCC-D7591D009F3B}" dt="2020-11-23T21:55:11.320" v="228"/>
        <pc:sldMkLst>
          <pc:docMk/>
          <pc:sldMk cId="1038792966" sldId="2076137075"/>
        </pc:sldMkLst>
      </pc:sldChg>
      <pc:sldChg chg="add del">
        <pc:chgData name="David Torres (Pontoon Solutions)" userId="716316d1-0d2a-48b6-920b-b5bd9336c8ec" providerId="ADAL" clId="{EE8AF5AA-D9F2-4EF8-BCCC-D7591D009F3B}" dt="2020-11-23T21:57:37.988" v="239" actId="47"/>
        <pc:sldMkLst>
          <pc:docMk/>
          <pc:sldMk cId="646240200" sldId="2076137076"/>
        </pc:sldMkLst>
      </pc:sldChg>
      <pc:sldChg chg="add">
        <pc:chgData name="David Torres (Pontoon Solutions)" userId="716316d1-0d2a-48b6-920b-b5bd9336c8ec" providerId="ADAL" clId="{EE8AF5AA-D9F2-4EF8-BCCC-D7591D009F3B}" dt="2020-11-23T21:55:30.531" v="231"/>
        <pc:sldMkLst>
          <pc:docMk/>
          <pc:sldMk cId="241283367" sldId="2076137077"/>
        </pc:sldMkLst>
      </pc:sldChg>
      <pc:sldChg chg="add">
        <pc:chgData name="David Torres (Pontoon Solutions)" userId="716316d1-0d2a-48b6-920b-b5bd9336c8ec" providerId="ADAL" clId="{EE8AF5AA-D9F2-4EF8-BCCC-D7591D009F3B}" dt="2020-11-23T21:55:30.531" v="231"/>
        <pc:sldMkLst>
          <pc:docMk/>
          <pc:sldMk cId="3403688474" sldId="2076137078"/>
        </pc:sldMkLst>
      </pc:sldChg>
      <pc:sldChg chg="add">
        <pc:chgData name="David Torres (Pontoon Solutions)" userId="716316d1-0d2a-48b6-920b-b5bd9336c8ec" providerId="ADAL" clId="{EE8AF5AA-D9F2-4EF8-BCCC-D7591D009F3B}" dt="2020-11-23T21:55:30.531" v="231"/>
        <pc:sldMkLst>
          <pc:docMk/>
          <pc:sldMk cId="988789266" sldId="2076137079"/>
        </pc:sldMkLst>
      </pc:sldChg>
      <pc:sldChg chg="add">
        <pc:chgData name="David Torres (Pontoon Solutions)" userId="716316d1-0d2a-48b6-920b-b5bd9336c8ec" providerId="ADAL" clId="{EE8AF5AA-D9F2-4EF8-BCCC-D7591D009F3B}" dt="2020-11-23T21:55:30.531" v="231"/>
        <pc:sldMkLst>
          <pc:docMk/>
          <pc:sldMk cId="854221004" sldId="2076137080"/>
        </pc:sldMkLst>
      </pc:sldChg>
      <pc:sldChg chg="add">
        <pc:chgData name="David Torres (Pontoon Solutions)" userId="716316d1-0d2a-48b6-920b-b5bd9336c8ec" providerId="ADAL" clId="{EE8AF5AA-D9F2-4EF8-BCCC-D7591D009F3B}" dt="2020-11-23T21:55:30.531" v="231"/>
        <pc:sldMkLst>
          <pc:docMk/>
          <pc:sldMk cId="2616191245" sldId="2076137081"/>
        </pc:sldMkLst>
      </pc:sldChg>
      <pc:sldChg chg="add">
        <pc:chgData name="David Torres (Pontoon Solutions)" userId="716316d1-0d2a-48b6-920b-b5bd9336c8ec" providerId="ADAL" clId="{EE8AF5AA-D9F2-4EF8-BCCC-D7591D009F3B}" dt="2020-11-23T21:55:30.531" v="231"/>
        <pc:sldMkLst>
          <pc:docMk/>
          <pc:sldMk cId="1214538773" sldId="2076137082"/>
        </pc:sldMkLst>
      </pc:sldChg>
      <pc:sldChg chg="add del">
        <pc:chgData name="David Torres (Pontoon Solutions)" userId="716316d1-0d2a-48b6-920b-b5bd9336c8ec" providerId="ADAL" clId="{EE8AF5AA-D9F2-4EF8-BCCC-D7591D009F3B}" dt="2020-11-23T21:59:39.375" v="259" actId="47"/>
        <pc:sldMkLst>
          <pc:docMk/>
          <pc:sldMk cId="502759203" sldId="2076137083"/>
        </pc:sldMkLst>
      </pc:sldChg>
      <pc:sldChg chg="add">
        <pc:chgData name="David Torres (Pontoon Solutions)" userId="716316d1-0d2a-48b6-920b-b5bd9336c8ec" providerId="ADAL" clId="{EE8AF5AA-D9F2-4EF8-BCCC-D7591D009F3B}" dt="2020-11-23T21:55:30.531" v="231"/>
        <pc:sldMkLst>
          <pc:docMk/>
          <pc:sldMk cId="4267499263" sldId="2076137084"/>
        </pc:sldMkLst>
      </pc:sldChg>
      <pc:sldChg chg="add">
        <pc:chgData name="David Torres (Pontoon Solutions)" userId="716316d1-0d2a-48b6-920b-b5bd9336c8ec" providerId="ADAL" clId="{EE8AF5AA-D9F2-4EF8-BCCC-D7591D009F3B}" dt="2020-11-23T21:59:27.214" v="257"/>
        <pc:sldMkLst>
          <pc:docMk/>
          <pc:sldMk cId="39780563" sldId="2076137085"/>
        </pc:sldMkLst>
      </pc:sldChg>
      <pc:sldChg chg="add del">
        <pc:chgData name="David Torres (Pontoon Solutions)" userId="716316d1-0d2a-48b6-920b-b5bd9336c8ec" providerId="ADAL" clId="{EE8AF5AA-D9F2-4EF8-BCCC-D7591D009F3B}" dt="2020-11-23T21:57:25.743" v="238" actId="47"/>
        <pc:sldMkLst>
          <pc:docMk/>
          <pc:sldMk cId="878815121" sldId="2076137085"/>
        </pc:sldMkLst>
      </pc:sldChg>
      <pc:sldChg chg="modSp new del mod">
        <pc:chgData name="David Torres (Pontoon Solutions)" userId="716316d1-0d2a-48b6-920b-b5bd9336c8ec" providerId="ADAL" clId="{EE8AF5AA-D9F2-4EF8-BCCC-D7591D009F3B}" dt="2020-11-23T21:58:16.339" v="244" actId="680"/>
        <pc:sldMkLst>
          <pc:docMk/>
          <pc:sldMk cId="947849693" sldId="2076137085"/>
        </pc:sldMkLst>
        <pc:spChg chg="mod">
          <ac:chgData name="David Torres (Pontoon Solutions)" userId="716316d1-0d2a-48b6-920b-b5bd9336c8ec" providerId="ADAL" clId="{EE8AF5AA-D9F2-4EF8-BCCC-D7591D009F3B}" dt="2020-11-23T21:58:14.858" v="243"/>
          <ac:spMkLst>
            <pc:docMk/>
            <pc:sldMk cId="947849693" sldId="2076137085"/>
            <ac:spMk id="2" creationId="{41DEBB54-DA5E-4A20-B651-9F61E8D0EBD4}"/>
          </ac:spMkLst>
        </pc:spChg>
      </pc:sldChg>
      <pc:sldChg chg="add">
        <pc:chgData name="David Torres (Pontoon Solutions)" userId="716316d1-0d2a-48b6-920b-b5bd9336c8ec" providerId="ADAL" clId="{EE8AF5AA-D9F2-4EF8-BCCC-D7591D009F3B}" dt="2020-11-23T21:59:37.636" v="258"/>
        <pc:sldMkLst>
          <pc:docMk/>
          <pc:sldMk cId="295283900" sldId="2076137086"/>
        </pc:sldMkLst>
      </pc:sldChg>
      <pc:sldChg chg="add">
        <pc:chgData name="David Torres (Pontoon Solutions)" userId="716316d1-0d2a-48b6-920b-b5bd9336c8ec" providerId="ADAL" clId="{EE8AF5AA-D9F2-4EF8-BCCC-D7591D009F3B}" dt="2020-11-23T22:00:02.256" v="260"/>
        <pc:sldMkLst>
          <pc:docMk/>
          <pc:sldMk cId="4143943863" sldId="2076137087"/>
        </pc:sldMkLst>
      </pc:sldChg>
      <pc:sldMasterChg chg="del delSldLayout">
        <pc:chgData name="David Torres (Pontoon Solutions)" userId="716316d1-0d2a-48b6-920b-b5bd9336c8ec" providerId="ADAL" clId="{EE8AF5AA-D9F2-4EF8-BCCC-D7591D009F3B}" dt="2020-11-23T21:39:54.406" v="21" actId="2696"/>
        <pc:sldMasterMkLst>
          <pc:docMk/>
          <pc:sldMasterMk cId="676814965" sldId="2147483660"/>
        </pc:sldMasterMkLst>
        <pc:sldLayoutChg chg="del">
          <pc:chgData name="David Torres (Pontoon Solutions)" userId="716316d1-0d2a-48b6-920b-b5bd9336c8ec" providerId="ADAL" clId="{EE8AF5AA-D9F2-4EF8-BCCC-D7591D009F3B}" dt="2020-11-23T21:39:54.328" v="0" actId="2696"/>
          <pc:sldLayoutMkLst>
            <pc:docMk/>
            <pc:sldMasterMk cId="676814965" sldId="2147483660"/>
            <pc:sldLayoutMk cId="1697258489" sldId="2147483661"/>
          </pc:sldLayoutMkLst>
        </pc:sldLayoutChg>
        <pc:sldLayoutChg chg="del">
          <pc:chgData name="David Torres (Pontoon Solutions)" userId="716316d1-0d2a-48b6-920b-b5bd9336c8ec" providerId="ADAL" clId="{EE8AF5AA-D9F2-4EF8-BCCC-D7591D009F3B}" dt="2020-11-23T21:39:54.334" v="1" actId="2696"/>
          <pc:sldLayoutMkLst>
            <pc:docMk/>
            <pc:sldMasterMk cId="676814965" sldId="2147483660"/>
            <pc:sldLayoutMk cId="1014908963" sldId="2147483662"/>
          </pc:sldLayoutMkLst>
        </pc:sldLayoutChg>
        <pc:sldLayoutChg chg="del">
          <pc:chgData name="David Torres (Pontoon Solutions)" userId="716316d1-0d2a-48b6-920b-b5bd9336c8ec" providerId="ADAL" clId="{EE8AF5AA-D9F2-4EF8-BCCC-D7591D009F3B}" dt="2020-11-23T21:39:54.337" v="2" actId="2696"/>
          <pc:sldLayoutMkLst>
            <pc:docMk/>
            <pc:sldMasterMk cId="676814965" sldId="2147483660"/>
            <pc:sldLayoutMk cId="2389213955" sldId="2147483663"/>
          </pc:sldLayoutMkLst>
        </pc:sldLayoutChg>
        <pc:sldLayoutChg chg="del">
          <pc:chgData name="David Torres (Pontoon Solutions)" userId="716316d1-0d2a-48b6-920b-b5bd9336c8ec" providerId="ADAL" clId="{EE8AF5AA-D9F2-4EF8-BCCC-D7591D009F3B}" dt="2020-11-23T21:39:54.341" v="3" actId="2696"/>
          <pc:sldLayoutMkLst>
            <pc:docMk/>
            <pc:sldMasterMk cId="676814965" sldId="2147483660"/>
            <pc:sldLayoutMk cId="1870422866" sldId="2147483664"/>
          </pc:sldLayoutMkLst>
        </pc:sldLayoutChg>
        <pc:sldLayoutChg chg="del">
          <pc:chgData name="David Torres (Pontoon Solutions)" userId="716316d1-0d2a-48b6-920b-b5bd9336c8ec" providerId="ADAL" clId="{EE8AF5AA-D9F2-4EF8-BCCC-D7591D009F3B}" dt="2020-11-23T21:39:54.344" v="4" actId="2696"/>
          <pc:sldLayoutMkLst>
            <pc:docMk/>
            <pc:sldMasterMk cId="676814965" sldId="2147483660"/>
            <pc:sldLayoutMk cId="735194083" sldId="2147483665"/>
          </pc:sldLayoutMkLst>
        </pc:sldLayoutChg>
        <pc:sldLayoutChg chg="del">
          <pc:chgData name="David Torres (Pontoon Solutions)" userId="716316d1-0d2a-48b6-920b-b5bd9336c8ec" providerId="ADAL" clId="{EE8AF5AA-D9F2-4EF8-BCCC-D7591D009F3B}" dt="2020-11-23T21:39:54.348" v="5" actId="2696"/>
          <pc:sldLayoutMkLst>
            <pc:docMk/>
            <pc:sldMasterMk cId="676814965" sldId="2147483660"/>
            <pc:sldLayoutMk cId="830736329" sldId="2147483666"/>
          </pc:sldLayoutMkLst>
        </pc:sldLayoutChg>
        <pc:sldLayoutChg chg="del">
          <pc:chgData name="David Torres (Pontoon Solutions)" userId="716316d1-0d2a-48b6-920b-b5bd9336c8ec" providerId="ADAL" clId="{EE8AF5AA-D9F2-4EF8-BCCC-D7591D009F3B}" dt="2020-11-23T21:39:54.351" v="6" actId="2696"/>
          <pc:sldLayoutMkLst>
            <pc:docMk/>
            <pc:sldMasterMk cId="676814965" sldId="2147483660"/>
            <pc:sldLayoutMk cId="610163686" sldId="2147483667"/>
          </pc:sldLayoutMkLst>
        </pc:sldLayoutChg>
        <pc:sldLayoutChg chg="del">
          <pc:chgData name="David Torres (Pontoon Solutions)" userId="716316d1-0d2a-48b6-920b-b5bd9336c8ec" providerId="ADAL" clId="{EE8AF5AA-D9F2-4EF8-BCCC-D7591D009F3B}" dt="2020-11-23T21:39:54.354" v="7" actId="2696"/>
          <pc:sldLayoutMkLst>
            <pc:docMk/>
            <pc:sldMasterMk cId="676814965" sldId="2147483660"/>
            <pc:sldLayoutMk cId="2187664076" sldId="2147483668"/>
          </pc:sldLayoutMkLst>
        </pc:sldLayoutChg>
        <pc:sldLayoutChg chg="del">
          <pc:chgData name="David Torres (Pontoon Solutions)" userId="716316d1-0d2a-48b6-920b-b5bd9336c8ec" providerId="ADAL" clId="{EE8AF5AA-D9F2-4EF8-BCCC-D7591D009F3B}" dt="2020-11-23T21:39:54.357" v="8" actId="2696"/>
          <pc:sldLayoutMkLst>
            <pc:docMk/>
            <pc:sldMasterMk cId="676814965" sldId="2147483660"/>
            <pc:sldLayoutMk cId="458124951" sldId="2147483669"/>
          </pc:sldLayoutMkLst>
        </pc:sldLayoutChg>
        <pc:sldLayoutChg chg="del">
          <pc:chgData name="David Torres (Pontoon Solutions)" userId="716316d1-0d2a-48b6-920b-b5bd9336c8ec" providerId="ADAL" clId="{EE8AF5AA-D9F2-4EF8-BCCC-D7591D009F3B}" dt="2020-11-23T21:39:54.360" v="9" actId="2696"/>
          <pc:sldLayoutMkLst>
            <pc:docMk/>
            <pc:sldMasterMk cId="676814965" sldId="2147483660"/>
            <pc:sldLayoutMk cId="3900461045" sldId="2147483670"/>
          </pc:sldLayoutMkLst>
        </pc:sldLayoutChg>
        <pc:sldLayoutChg chg="del">
          <pc:chgData name="David Torres (Pontoon Solutions)" userId="716316d1-0d2a-48b6-920b-b5bd9336c8ec" providerId="ADAL" clId="{EE8AF5AA-D9F2-4EF8-BCCC-D7591D009F3B}" dt="2020-11-23T21:39:54.364" v="10" actId="2696"/>
          <pc:sldLayoutMkLst>
            <pc:docMk/>
            <pc:sldMasterMk cId="676814965" sldId="2147483660"/>
            <pc:sldLayoutMk cId="3835827780" sldId="2147483671"/>
          </pc:sldLayoutMkLst>
        </pc:sldLayoutChg>
        <pc:sldLayoutChg chg="del">
          <pc:chgData name="David Torres (Pontoon Solutions)" userId="716316d1-0d2a-48b6-920b-b5bd9336c8ec" providerId="ADAL" clId="{EE8AF5AA-D9F2-4EF8-BCCC-D7591D009F3B}" dt="2020-11-23T21:39:54.367" v="11" actId="2696"/>
          <pc:sldLayoutMkLst>
            <pc:docMk/>
            <pc:sldMasterMk cId="676814965" sldId="2147483660"/>
            <pc:sldLayoutMk cId="554851498" sldId="2147483672"/>
          </pc:sldLayoutMkLst>
        </pc:sldLayoutChg>
        <pc:sldLayoutChg chg="del">
          <pc:chgData name="David Torres (Pontoon Solutions)" userId="716316d1-0d2a-48b6-920b-b5bd9336c8ec" providerId="ADAL" clId="{EE8AF5AA-D9F2-4EF8-BCCC-D7591D009F3B}" dt="2020-11-23T21:39:54.370" v="12" actId="2696"/>
          <pc:sldLayoutMkLst>
            <pc:docMk/>
            <pc:sldMasterMk cId="676814965" sldId="2147483660"/>
            <pc:sldLayoutMk cId="3729818357" sldId="2147483673"/>
          </pc:sldLayoutMkLst>
        </pc:sldLayoutChg>
        <pc:sldLayoutChg chg="del">
          <pc:chgData name="David Torres (Pontoon Solutions)" userId="716316d1-0d2a-48b6-920b-b5bd9336c8ec" providerId="ADAL" clId="{EE8AF5AA-D9F2-4EF8-BCCC-D7591D009F3B}" dt="2020-11-23T21:39:54.374" v="13" actId="2696"/>
          <pc:sldLayoutMkLst>
            <pc:docMk/>
            <pc:sldMasterMk cId="676814965" sldId="2147483660"/>
            <pc:sldLayoutMk cId="4085164055" sldId="2147483674"/>
          </pc:sldLayoutMkLst>
        </pc:sldLayoutChg>
        <pc:sldLayoutChg chg="del">
          <pc:chgData name="David Torres (Pontoon Solutions)" userId="716316d1-0d2a-48b6-920b-b5bd9336c8ec" providerId="ADAL" clId="{EE8AF5AA-D9F2-4EF8-BCCC-D7591D009F3B}" dt="2020-11-23T21:39:54.377" v="14" actId="2696"/>
          <pc:sldLayoutMkLst>
            <pc:docMk/>
            <pc:sldMasterMk cId="676814965" sldId="2147483660"/>
            <pc:sldLayoutMk cId="2394098296" sldId="2147483675"/>
          </pc:sldLayoutMkLst>
        </pc:sldLayoutChg>
        <pc:sldLayoutChg chg="del">
          <pc:chgData name="David Torres (Pontoon Solutions)" userId="716316d1-0d2a-48b6-920b-b5bd9336c8ec" providerId="ADAL" clId="{EE8AF5AA-D9F2-4EF8-BCCC-D7591D009F3B}" dt="2020-11-23T21:39:54.380" v="15" actId="2696"/>
          <pc:sldLayoutMkLst>
            <pc:docMk/>
            <pc:sldMasterMk cId="676814965" sldId="2147483660"/>
            <pc:sldLayoutMk cId="2898147739" sldId="2147483676"/>
          </pc:sldLayoutMkLst>
        </pc:sldLayoutChg>
        <pc:sldLayoutChg chg="del">
          <pc:chgData name="David Torres (Pontoon Solutions)" userId="716316d1-0d2a-48b6-920b-b5bd9336c8ec" providerId="ADAL" clId="{EE8AF5AA-D9F2-4EF8-BCCC-D7591D009F3B}" dt="2020-11-23T21:39:54.385" v="16" actId="2696"/>
          <pc:sldLayoutMkLst>
            <pc:docMk/>
            <pc:sldMasterMk cId="676814965" sldId="2147483660"/>
            <pc:sldLayoutMk cId="2617474273" sldId="2147483677"/>
          </pc:sldLayoutMkLst>
        </pc:sldLayoutChg>
        <pc:sldLayoutChg chg="del">
          <pc:chgData name="David Torres (Pontoon Solutions)" userId="716316d1-0d2a-48b6-920b-b5bd9336c8ec" providerId="ADAL" clId="{EE8AF5AA-D9F2-4EF8-BCCC-D7591D009F3B}" dt="2020-11-23T21:39:54.388" v="17" actId="2696"/>
          <pc:sldLayoutMkLst>
            <pc:docMk/>
            <pc:sldMasterMk cId="676814965" sldId="2147483660"/>
            <pc:sldLayoutMk cId="3762280102" sldId="2147483678"/>
          </pc:sldLayoutMkLst>
        </pc:sldLayoutChg>
        <pc:sldLayoutChg chg="del">
          <pc:chgData name="David Torres (Pontoon Solutions)" userId="716316d1-0d2a-48b6-920b-b5bd9336c8ec" providerId="ADAL" clId="{EE8AF5AA-D9F2-4EF8-BCCC-D7591D009F3B}" dt="2020-11-23T21:39:54.391" v="18" actId="2696"/>
          <pc:sldLayoutMkLst>
            <pc:docMk/>
            <pc:sldMasterMk cId="676814965" sldId="2147483660"/>
            <pc:sldLayoutMk cId="3361772928" sldId="2147483679"/>
          </pc:sldLayoutMkLst>
        </pc:sldLayoutChg>
        <pc:sldLayoutChg chg="del">
          <pc:chgData name="David Torres (Pontoon Solutions)" userId="716316d1-0d2a-48b6-920b-b5bd9336c8ec" providerId="ADAL" clId="{EE8AF5AA-D9F2-4EF8-BCCC-D7591D009F3B}" dt="2020-11-23T21:39:54.394" v="19" actId="2696"/>
          <pc:sldLayoutMkLst>
            <pc:docMk/>
            <pc:sldMasterMk cId="676814965" sldId="2147483660"/>
            <pc:sldLayoutMk cId="2245415213" sldId="2147483680"/>
          </pc:sldLayoutMkLst>
        </pc:sldLayoutChg>
        <pc:sldLayoutChg chg="del">
          <pc:chgData name="David Torres (Pontoon Solutions)" userId="716316d1-0d2a-48b6-920b-b5bd9336c8ec" providerId="ADAL" clId="{EE8AF5AA-D9F2-4EF8-BCCC-D7591D009F3B}" dt="2020-11-23T21:39:54.397" v="20" actId="2696"/>
          <pc:sldLayoutMkLst>
            <pc:docMk/>
            <pc:sldMasterMk cId="676814965" sldId="2147483660"/>
            <pc:sldLayoutMk cId="3426268112" sldId="2147483681"/>
          </pc:sldLayoutMkLst>
        </pc:sldLayoutChg>
      </pc:sldMasterChg>
      <pc:sldMasterChg chg="del delSldLayout modSldLayout">
        <pc:chgData name="David Torres (Pontoon Solutions)" userId="716316d1-0d2a-48b6-920b-b5bd9336c8ec" providerId="ADAL" clId="{EE8AF5AA-D9F2-4EF8-BCCC-D7591D009F3B}" dt="2020-11-23T21:41:49.607" v="59" actId="2696"/>
        <pc:sldMasterMkLst>
          <pc:docMk/>
          <pc:sldMasterMk cId="3172288619" sldId="2147483774"/>
        </pc:sldMasterMkLst>
        <pc:sldLayoutChg chg="del">
          <pc:chgData name="David Torres (Pontoon Solutions)" userId="716316d1-0d2a-48b6-920b-b5bd9336c8ec" providerId="ADAL" clId="{EE8AF5AA-D9F2-4EF8-BCCC-D7591D009F3B}" dt="2020-11-23T21:41:49.579" v="52" actId="2696"/>
          <pc:sldLayoutMkLst>
            <pc:docMk/>
            <pc:sldMasterMk cId="3172288619" sldId="2147483774"/>
            <pc:sldLayoutMk cId="2713425494" sldId="2147483775"/>
          </pc:sldLayoutMkLst>
        </pc:sldLayoutChg>
        <pc:sldLayoutChg chg="del">
          <pc:chgData name="David Torres (Pontoon Solutions)" userId="716316d1-0d2a-48b6-920b-b5bd9336c8ec" providerId="ADAL" clId="{EE8AF5AA-D9F2-4EF8-BCCC-D7591D009F3B}" dt="2020-11-23T21:41:49.583" v="53" actId="2696"/>
          <pc:sldLayoutMkLst>
            <pc:docMk/>
            <pc:sldMasterMk cId="3172288619" sldId="2147483774"/>
            <pc:sldLayoutMk cId="6702043" sldId="2147483776"/>
          </pc:sldLayoutMkLst>
        </pc:sldLayoutChg>
        <pc:sldLayoutChg chg="del">
          <pc:chgData name="David Torres (Pontoon Solutions)" userId="716316d1-0d2a-48b6-920b-b5bd9336c8ec" providerId="ADAL" clId="{EE8AF5AA-D9F2-4EF8-BCCC-D7591D009F3B}" dt="2020-11-23T21:41:49.586" v="54" actId="2696"/>
          <pc:sldLayoutMkLst>
            <pc:docMk/>
            <pc:sldMasterMk cId="3172288619" sldId="2147483774"/>
            <pc:sldLayoutMk cId="2638727229" sldId="2147483777"/>
          </pc:sldLayoutMkLst>
        </pc:sldLayoutChg>
        <pc:sldLayoutChg chg="del">
          <pc:chgData name="David Torres (Pontoon Solutions)" userId="716316d1-0d2a-48b6-920b-b5bd9336c8ec" providerId="ADAL" clId="{EE8AF5AA-D9F2-4EF8-BCCC-D7591D009F3B}" dt="2020-11-23T21:41:49.590" v="55" actId="2696"/>
          <pc:sldLayoutMkLst>
            <pc:docMk/>
            <pc:sldMasterMk cId="3172288619" sldId="2147483774"/>
            <pc:sldLayoutMk cId="2481680591" sldId="2147483780"/>
          </pc:sldLayoutMkLst>
        </pc:sldLayoutChg>
        <pc:sldLayoutChg chg="del">
          <pc:chgData name="David Torres (Pontoon Solutions)" userId="716316d1-0d2a-48b6-920b-b5bd9336c8ec" providerId="ADAL" clId="{EE8AF5AA-D9F2-4EF8-BCCC-D7591D009F3B}" dt="2020-11-23T21:41:49.595" v="56" actId="2696"/>
          <pc:sldLayoutMkLst>
            <pc:docMk/>
            <pc:sldMasterMk cId="3172288619" sldId="2147483774"/>
            <pc:sldLayoutMk cId="1805686329" sldId="2147483889"/>
          </pc:sldLayoutMkLst>
        </pc:sldLayoutChg>
        <pc:sldLayoutChg chg="del">
          <pc:chgData name="David Torres (Pontoon Solutions)" userId="716316d1-0d2a-48b6-920b-b5bd9336c8ec" providerId="ADAL" clId="{EE8AF5AA-D9F2-4EF8-BCCC-D7591D009F3B}" dt="2020-11-23T21:41:49.599" v="57" actId="2696"/>
          <pc:sldLayoutMkLst>
            <pc:docMk/>
            <pc:sldMasterMk cId="3172288619" sldId="2147483774"/>
            <pc:sldLayoutMk cId="2486563895" sldId="2147483890"/>
          </pc:sldLayoutMkLst>
        </pc:sldLayoutChg>
        <pc:sldLayoutChg chg="delSp del">
          <pc:chgData name="David Torres (Pontoon Solutions)" userId="716316d1-0d2a-48b6-920b-b5bd9336c8ec" providerId="ADAL" clId="{EE8AF5AA-D9F2-4EF8-BCCC-D7591D009F3B}" dt="2020-11-23T21:41:49.602" v="58" actId="2696"/>
          <pc:sldLayoutMkLst>
            <pc:docMk/>
            <pc:sldMasterMk cId="3172288619" sldId="2147483774"/>
            <pc:sldLayoutMk cId="3102443980" sldId="2147483891"/>
          </pc:sldLayoutMkLst>
          <pc:picChg chg="del">
            <ac:chgData name="David Torres (Pontoon Solutions)" userId="716316d1-0d2a-48b6-920b-b5bd9336c8ec" providerId="ADAL" clId="{EE8AF5AA-D9F2-4EF8-BCCC-D7591D009F3B}" dt="2020-11-23T21:40:02.096" v="45"/>
            <ac:picMkLst>
              <pc:docMk/>
              <pc:sldMasterMk cId="3172288619" sldId="2147483774"/>
              <pc:sldLayoutMk cId="3102443980" sldId="2147483891"/>
              <ac:picMk id="9" creationId="{989D3BA1-5D19-4AA7-A80D-DC2C02C09B66}"/>
            </ac:picMkLst>
          </pc:picChg>
          <pc:picChg chg="del">
            <ac:chgData name="David Torres (Pontoon Solutions)" userId="716316d1-0d2a-48b6-920b-b5bd9336c8ec" providerId="ADAL" clId="{EE8AF5AA-D9F2-4EF8-BCCC-D7591D009F3B}" dt="2020-11-23T21:40:02.096" v="45"/>
            <ac:picMkLst>
              <pc:docMk/>
              <pc:sldMasterMk cId="3172288619" sldId="2147483774"/>
              <pc:sldLayoutMk cId="3102443980" sldId="2147483891"/>
              <ac:picMk id="10" creationId="{0809B734-71B0-434D-AB4D-6EE4B964EDEB}"/>
            </ac:picMkLst>
          </pc:picChg>
        </pc:sldLayoutChg>
      </pc:sldMasterChg>
      <pc:sldMasterChg chg="del delSldLayout">
        <pc:chgData name="David Torres (Pontoon Solutions)" userId="716316d1-0d2a-48b6-920b-b5bd9336c8ec" providerId="ADAL" clId="{EE8AF5AA-D9F2-4EF8-BCCC-D7591D009F3B}" dt="2020-11-23T21:39:55.504" v="42" actId="2696"/>
        <pc:sldMasterMkLst>
          <pc:docMk/>
          <pc:sldMasterMk cId="3082892593" sldId="2147483876"/>
        </pc:sldMasterMkLst>
        <pc:sldLayoutChg chg="del">
          <pc:chgData name="David Torres (Pontoon Solutions)" userId="716316d1-0d2a-48b6-920b-b5bd9336c8ec" providerId="ADAL" clId="{EE8AF5AA-D9F2-4EF8-BCCC-D7591D009F3B}" dt="2020-11-23T21:39:55.470" v="32" actId="2696"/>
          <pc:sldLayoutMkLst>
            <pc:docMk/>
            <pc:sldMasterMk cId="3082892593" sldId="2147483876"/>
            <pc:sldLayoutMk cId="1680007886" sldId="2147483715"/>
          </pc:sldLayoutMkLst>
        </pc:sldLayoutChg>
        <pc:sldLayoutChg chg="del">
          <pc:chgData name="David Torres (Pontoon Solutions)" userId="716316d1-0d2a-48b6-920b-b5bd9336c8ec" providerId="ADAL" clId="{EE8AF5AA-D9F2-4EF8-BCCC-D7591D009F3B}" dt="2020-11-23T21:39:55.473" v="33" actId="2696"/>
          <pc:sldLayoutMkLst>
            <pc:docMk/>
            <pc:sldMasterMk cId="3082892593" sldId="2147483876"/>
            <pc:sldLayoutMk cId="4242728235" sldId="2147483716"/>
          </pc:sldLayoutMkLst>
        </pc:sldLayoutChg>
        <pc:sldLayoutChg chg="del">
          <pc:chgData name="David Torres (Pontoon Solutions)" userId="716316d1-0d2a-48b6-920b-b5bd9336c8ec" providerId="ADAL" clId="{EE8AF5AA-D9F2-4EF8-BCCC-D7591D009F3B}" dt="2020-11-23T21:39:55.475" v="34" actId="2696"/>
          <pc:sldLayoutMkLst>
            <pc:docMk/>
            <pc:sldMasterMk cId="3082892593" sldId="2147483876"/>
            <pc:sldLayoutMk cId="810218024" sldId="2147483717"/>
          </pc:sldLayoutMkLst>
        </pc:sldLayoutChg>
        <pc:sldLayoutChg chg="del">
          <pc:chgData name="David Torres (Pontoon Solutions)" userId="716316d1-0d2a-48b6-920b-b5bd9336c8ec" providerId="ADAL" clId="{EE8AF5AA-D9F2-4EF8-BCCC-D7591D009F3B}" dt="2020-11-23T21:39:55.478" v="35" actId="2696"/>
          <pc:sldLayoutMkLst>
            <pc:docMk/>
            <pc:sldMasterMk cId="3082892593" sldId="2147483876"/>
            <pc:sldLayoutMk cId="3450518036" sldId="2147483718"/>
          </pc:sldLayoutMkLst>
        </pc:sldLayoutChg>
        <pc:sldLayoutChg chg="del">
          <pc:chgData name="David Torres (Pontoon Solutions)" userId="716316d1-0d2a-48b6-920b-b5bd9336c8ec" providerId="ADAL" clId="{EE8AF5AA-D9F2-4EF8-BCCC-D7591D009F3B}" dt="2020-11-23T21:39:55.482" v="36" actId="2696"/>
          <pc:sldLayoutMkLst>
            <pc:docMk/>
            <pc:sldMasterMk cId="3082892593" sldId="2147483876"/>
            <pc:sldLayoutMk cId="2023882991" sldId="2147483719"/>
          </pc:sldLayoutMkLst>
        </pc:sldLayoutChg>
        <pc:sldLayoutChg chg="del">
          <pc:chgData name="David Torres (Pontoon Solutions)" userId="716316d1-0d2a-48b6-920b-b5bd9336c8ec" providerId="ADAL" clId="{EE8AF5AA-D9F2-4EF8-BCCC-D7591D009F3B}" dt="2020-11-23T21:39:55.485" v="37" actId="2696"/>
          <pc:sldLayoutMkLst>
            <pc:docMk/>
            <pc:sldMasterMk cId="3082892593" sldId="2147483876"/>
            <pc:sldLayoutMk cId="3936746747" sldId="2147483720"/>
          </pc:sldLayoutMkLst>
        </pc:sldLayoutChg>
        <pc:sldLayoutChg chg="del">
          <pc:chgData name="David Torres (Pontoon Solutions)" userId="716316d1-0d2a-48b6-920b-b5bd9336c8ec" providerId="ADAL" clId="{EE8AF5AA-D9F2-4EF8-BCCC-D7591D009F3B}" dt="2020-11-23T21:39:55.488" v="38" actId="2696"/>
          <pc:sldLayoutMkLst>
            <pc:docMk/>
            <pc:sldMasterMk cId="3082892593" sldId="2147483876"/>
            <pc:sldLayoutMk cId="4261250376" sldId="2147483721"/>
          </pc:sldLayoutMkLst>
        </pc:sldLayoutChg>
        <pc:sldLayoutChg chg="del">
          <pc:chgData name="David Torres (Pontoon Solutions)" userId="716316d1-0d2a-48b6-920b-b5bd9336c8ec" providerId="ADAL" clId="{EE8AF5AA-D9F2-4EF8-BCCC-D7591D009F3B}" dt="2020-11-23T21:39:55.491" v="39" actId="2696"/>
          <pc:sldLayoutMkLst>
            <pc:docMk/>
            <pc:sldMasterMk cId="3082892593" sldId="2147483876"/>
            <pc:sldLayoutMk cId="411044260" sldId="2147483722"/>
          </pc:sldLayoutMkLst>
        </pc:sldLayoutChg>
        <pc:sldLayoutChg chg="del">
          <pc:chgData name="David Torres (Pontoon Solutions)" userId="716316d1-0d2a-48b6-920b-b5bd9336c8ec" providerId="ADAL" clId="{EE8AF5AA-D9F2-4EF8-BCCC-D7591D009F3B}" dt="2020-11-23T21:39:55.494" v="40" actId="2696"/>
          <pc:sldLayoutMkLst>
            <pc:docMk/>
            <pc:sldMasterMk cId="3082892593" sldId="2147483876"/>
            <pc:sldLayoutMk cId="3001281989" sldId="2147483723"/>
          </pc:sldLayoutMkLst>
        </pc:sldLayoutChg>
        <pc:sldLayoutChg chg="del">
          <pc:chgData name="David Torres (Pontoon Solutions)" userId="716316d1-0d2a-48b6-920b-b5bd9336c8ec" providerId="ADAL" clId="{EE8AF5AA-D9F2-4EF8-BCCC-D7591D009F3B}" dt="2020-11-23T21:39:55.496" v="41" actId="2696"/>
          <pc:sldLayoutMkLst>
            <pc:docMk/>
            <pc:sldMasterMk cId="3082892593" sldId="2147483876"/>
            <pc:sldLayoutMk cId="1868338484" sldId="2147483724"/>
          </pc:sldLayoutMkLst>
        </pc:sldLayoutChg>
        <pc:sldLayoutChg chg="del">
          <pc:chgData name="David Torres (Pontoon Solutions)" userId="716316d1-0d2a-48b6-920b-b5bd9336c8ec" providerId="ADAL" clId="{EE8AF5AA-D9F2-4EF8-BCCC-D7591D009F3B}" dt="2020-11-23T21:39:55.440" v="22" actId="2696"/>
          <pc:sldLayoutMkLst>
            <pc:docMk/>
            <pc:sldMasterMk cId="3082892593" sldId="2147483876"/>
            <pc:sldLayoutMk cId="549115009" sldId="2147483877"/>
          </pc:sldLayoutMkLst>
        </pc:sldLayoutChg>
        <pc:sldLayoutChg chg="del">
          <pc:chgData name="David Torres (Pontoon Solutions)" userId="716316d1-0d2a-48b6-920b-b5bd9336c8ec" providerId="ADAL" clId="{EE8AF5AA-D9F2-4EF8-BCCC-D7591D009F3B}" dt="2020-11-23T21:39:55.443" v="23" actId="2696"/>
          <pc:sldLayoutMkLst>
            <pc:docMk/>
            <pc:sldMasterMk cId="3082892593" sldId="2147483876"/>
            <pc:sldLayoutMk cId="1904233963" sldId="2147483878"/>
          </pc:sldLayoutMkLst>
        </pc:sldLayoutChg>
        <pc:sldLayoutChg chg="del">
          <pc:chgData name="David Torres (Pontoon Solutions)" userId="716316d1-0d2a-48b6-920b-b5bd9336c8ec" providerId="ADAL" clId="{EE8AF5AA-D9F2-4EF8-BCCC-D7591D009F3B}" dt="2020-11-23T21:39:55.446" v="24" actId="2696"/>
          <pc:sldLayoutMkLst>
            <pc:docMk/>
            <pc:sldMasterMk cId="3082892593" sldId="2147483876"/>
            <pc:sldLayoutMk cId="2654577212" sldId="2147483879"/>
          </pc:sldLayoutMkLst>
        </pc:sldLayoutChg>
        <pc:sldLayoutChg chg="del">
          <pc:chgData name="David Torres (Pontoon Solutions)" userId="716316d1-0d2a-48b6-920b-b5bd9336c8ec" providerId="ADAL" clId="{EE8AF5AA-D9F2-4EF8-BCCC-D7591D009F3B}" dt="2020-11-23T21:39:55.449" v="25" actId="2696"/>
          <pc:sldLayoutMkLst>
            <pc:docMk/>
            <pc:sldMasterMk cId="3082892593" sldId="2147483876"/>
            <pc:sldLayoutMk cId="2560576958" sldId="2147483880"/>
          </pc:sldLayoutMkLst>
        </pc:sldLayoutChg>
        <pc:sldLayoutChg chg="del">
          <pc:chgData name="David Torres (Pontoon Solutions)" userId="716316d1-0d2a-48b6-920b-b5bd9336c8ec" providerId="ADAL" clId="{EE8AF5AA-D9F2-4EF8-BCCC-D7591D009F3B}" dt="2020-11-23T21:39:55.452" v="26" actId="2696"/>
          <pc:sldLayoutMkLst>
            <pc:docMk/>
            <pc:sldMasterMk cId="3082892593" sldId="2147483876"/>
            <pc:sldLayoutMk cId="4102971104" sldId="2147483881"/>
          </pc:sldLayoutMkLst>
        </pc:sldLayoutChg>
        <pc:sldLayoutChg chg="del">
          <pc:chgData name="David Torres (Pontoon Solutions)" userId="716316d1-0d2a-48b6-920b-b5bd9336c8ec" providerId="ADAL" clId="{EE8AF5AA-D9F2-4EF8-BCCC-D7591D009F3B}" dt="2020-11-23T21:39:55.455" v="27" actId="2696"/>
          <pc:sldLayoutMkLst>
            <pc:docMk/>
            <pc:sldMasterMk cId="3082892593" sldId="2147483876"/>
            <pc:sldLayoutMk cId="852246605" sldId="2147483882"/>
          </pc:sldLayoutMkLst>
        </pc:sldLayoutChg>
        <pc:sldLayoutChg chg="del">
          <pc:chgData name="David Torres (Pontoon Solutions)" userId="716316d1-0d2a-48b6-920b-b5bd9336c8ec" providerId="ADAL" clId="{EE8AF5AA-D9F2-4EF8-BCCC-D7591D009F3B}" dt="2020-11-23T21:39:55.458" v="28" actId="2696"/>
          <pc:sldLayoutMkLst>
            <pc:docMk/>
            <pc:sldMasterMk cId="3082892593" sldId="2147483876"/>
            <pc:sldLayoutMk cId="3684778555" sldId="2147483883"/>
          </pc:sldLayoutMkLst>
        </pc:sldLayoutChg>
        <pc:sldLayoutChg chg="del">
          <pc:chgData name="David Torres (Pontoon Solutions)" userId="716316d1-0d2a-48b6-920b-b5bd9336c8ec" providerId="ADAL" clId="{EE8AF5AA-D9F2-4EF8-BCCC-D7591D009F3B}" dt="2020-11-23T21:39:55.461" v="29" actId="2696"/>
          <pc:sldLayoutMkLst>
            <pc:docMk/>
            <pc:sldMasterMk cId="3082892593" sldId="2147483876"/>
            <pc:sldLayoutMk cId="1905115892" sldId="2147483884"/>
          </pc:sldLayoutMkLst>
        </pc:sldLayoutChg>
        <pc:sldLayoutChg chg="del">
          <pc:chgData name="David Torres (Pontoon Solutions)" userId="716316d1-0d2a-48b6-920b-b5bd9336c8ec" providerId="ADAL" clId="{EE8AF5AA-D9F2-4EF8-BCCC-D7591D009F3B}" dt="2020-11-23T21:39:55.465" v="30" actId="2696"/>
          <pc:sldLayoutMkLst>
            <pc:docMk/>
            <pc:sldMasterMk cId="3082892593" sldId="2147483876"/>
            <pc:sldLayoutMk cId="2739634243" sldId="2147483885"/>
          </pc:sldLayoutMkLst>
        </pc:sldLayoutChg>
        <pc:sldLayoutChg chg="del">
          <pc:chgData name="David Torres (Pontoon Solutions)" userId="716316d1-0d2a-48b6-920b-b5bd9336c8ec" providerId="ADAL" clId="{EE8AF5AA-D9F2-4EF8-BCCC-D7591D009F3B}" dt="2020-11-23T21:39:55.468" v="31" actId="2696"/>
          <pc:sldLayoutMkLst>
            <pc:docMk/>
            <pc:sldMasterMk cId="3082892593" sldId="2147483876"/>
            <pc:sldLayoutMk cId="2352059694" sldId="2147483886"/>
          </pc:sldLayoutMkLst>
        </pc:sldLayoutChg>
      </pc:sldMasterChg>
      <pc:sldMasterChg chg="addSp">
        <pc:chgData name="David Torres (Pontoon Solutions)" userId="716316d1-0d2a-48b6-920b-b5bd9336c8ec" providerId="ADAL" clId="{EE8AF5AA-D9F2-4EF8-BCCC-D7591D009F3B}" dt="2020-11-23T21:40:53.099" v="46"/>
        <pc:sldMasterMkLst>
          <pc:docMk/>
          <pc:sldMasterMk cId="3093938715" sldId="2147483892"/>
        </pc:sldMasterMkLst>
        <pc:picChg chg="add">
          <ac:chgData name="David Torres (Pontoon Solutions)" userId="716316d1-0d2a-48b6-920b-b5bd9336c8ec" providerId="ADAL" clId="{EE8AF5AA-D9F2-4EF8-BCCC-D7591D009F3B}" dt="2020-11-23T21:40:53.099" v="46"/>
          <ac:picMkLst>
            <pc:docMk/>
            <pc:sldMasterMk cId="3093938715" sldId="2147483892"/>
            <ac:picMk id="49" creationId="{996A4087-7917-483B-8D58-23BB35BC7582}"/>
          </ac:picMkLst>
        </pc:picChg>
      </pc:sldMasterChg>
      <pc:sldMasterChg chg="del delSldLayout">
        <pc:chgData name="David Torres (Pontoon Solutions)" userId="716316d1-0d2a-48b6-920b-b5bd9336c8ec" providerId="ADAL" clId="{EE8AF5AA-D9F2-4EF8-BCCC-D7591D009F3B}" dt="2020-11-23T21:44:33.004" v="120" actId="2696"/>
        <pc:sldMasterMkLst>
          <pc:docMk/>
          <pc:sldMasterMk cId="1089946353" sldId="2147483998"/>
        </pc:sldMasterMkLst>
        <pc:sldLayoutChg chg="del">
          <pc:chgData name="David Torres (Pontoon Solutions)" userId="716316d1-0d2a-48b6-920b-b5bd9336c8ec" providerId="ADAL" clId="{EE8AF5AA-D9F2-4EF8-BCCC-D7591D009F3B}" dt="2020-11-23T21:44:32.731" v="67" actId="2696"/>
          <pc:sldLayoutMkLst>
            <pc:docMk/>
            <pc:sldMasterMk cId="1089946353" sldId="2147483998"/>
            <pc:sldLayoutMk cId="1080317065" sldId="2147483999"/>
          </pc:sldLayoutMkLst>
        </pc:sldLayoutChg>
        <pc:sldLayoutChg chg="del">
          <pc:chgData name="David Torres (Pontoon Solutions)" userId="716316d1-0d2a-48b6-920b-b5bd9336c8ec" providerId="ADAL" clId="{EE8AF5AA-D9F2-4EF8-BCCC-D7591D009F3B}" dt="2020-11-23T21:44:32.736" v="68" actId="2696"/>
          <pc:sldLayoutMkLst>
            <pc:docMk/>
            <pc:sldMasterMk cId="1089946353" sldId="2147483998"/>
            <pc:sldLayoutMk cId="2230952965" sldId="2147484000"/>
          </pc:sldLayoutMkLst>
        </pc:sldLayoutChg>
        <pc:sldLayoutChg chg="del">
          <pc:chgData name="David Torres (Pontoon Solutions)" userId="716316d1-0d2a-48b6-920b-b5bd9336c8ec" providerId="ADAL" clId="{EE8AF5AA-D9F2-4EF8-BCCC-D7591D009F3B}" dt="2020-11-23T21:44:32.742" v="69" actId="2696"/>
          <pc:sldLayoutMkLst>
            <pc:docMk/>
            <pc:sldMasterMk cId="1089946353" sldId="2147483998"/>
            <pc:sldLayoutMk cId="1274720081" sldId="2147484001"/>
          </pc:sldLayoutMkLst>
        </pc:sldLayoutChg>
        <pc:sldLayoutChg chg="del">
          <pc:chgData name="David Torres (Pontoon Solutions)" userId="716316d1-0d2a-48b6-920b-b5bd9336c8ec" providerId="ADAL" clId="{EE8AF5AA-D9F2-4EF8-BCCC-D7591D009F3B}" dt="2020-11-23T21:44:32.747" v="70" actId="2696"/>
          <pc:sldLayoutMkLst>
            <pc:docMk/>
            <pc:sldMasterMk cId="1089946353" sldId="2147483998"/>
            <pc:sldLayoutMk cId="4215790476" sldId="2147484002"/>
          </pc:sldLayoutMkLst>
        </pc:sldLayoutChg>
        <pc:sldLayoutChg chg="del">
          <pc:chgData name="David Torres (Pontoon Solutions)" userId="716316d1-0d2a-48b6-920b-b5bd9336c8ec" providerId="ADAL" clId="{EE8AF5AA-D9F2-4EF8-BCCC-D7591D009F3B}" dt="2020-11-23T21:44:32.752" v="71" actId="2696"/>
          <pc:sldLayoutMkLst>
            <pc:docMk/>
            <pc:sldMasterMk cId="1089946353" sldId="2147483998"/>
            <pc:sldLayoutMk cId="3874885074" sldId="2147484003"/>
          </pc:sldLayoutMkLst>
        </pc:sldLayoutChg>
        <pc:sldLayoutChg chg="del">
          <pc:chgData name="David Torres (Pontoon Solutions)" userId="716316d1-0d2a-48b6-920b-b5bd9336c8ec" providerId="ADAL" clId="{EE8AF5AA-D9F2-4EF8-BCCC-D7591D009F3B}" dt="2020-11-23T21:44:32.758" v="72" actId="2696"/>
          <pc:sldLayoutMkLst>
            <pc:docMk/>
            <pc:sldMasterMk cId="1089946353" sldId="2147483998"/>
            <pc:sldLayoutMk cId="383753149" sldId="2147484004"/>
          </pc:sldLayoutMkLst>
        </pc:sldLayoutChg>
        <pc:sldLayoutChg chg="del">
          <pc:chgData name="David Torres (Pontoon Solutions)" userId="716316d1-0d2a-48b6-920b-b5bd9336c8ec" providerId="ADAL" clId="{EE8AF5AA-D9F2-4EF8-BCCC-D7591D009F3B}" dt="2020-11-23T21:44:32.763" v="73" actId="2696"/>
          <pc:sldLayoutMkLst>
            <pc:docMk/>
            <pc:sldMasterMk cId="1089946353" sldId="2147483998"/>
            <pc:sldLayoutMk cId="2011475328" sldId="2147484005"/>
          </pc:sldLayoutMkLst>
        </pc:sldLayoutChg>
        <pc:sldLayoutChg chg="del">
          <pc:chgData name="David Torres (Pontoon Solutions)" userId="716316d1-0d2a-48b6-920b-b5bd9336c8ec" providerId="ADAL" clId="{EE8AF5AA-D9F2-4EF8-BCCC-D7591D009F3B}" dt="2020-11-23T21:44:32.768" v="74" actId="2696"/>
          <pc:sldLayoutMkLst>
            <pc:docMk/>
            <pc:sldMasterMk cId="1089946353" sldId="2147483998"/>
            <pc:sldLayoutMk cId="436719352" sldId="2147484006"/>
          </pc:sldLayoutMkLst>
        </pc:sldLayoutChg>
        <pc:sldLayoutChg chg="del">
          <pc:chgData name="David Torres (Pontoon Solutions)" userId="716316d1-0d2a-48b6-920b-b5bd9336c8ec" providerId="ADAL" clId="{EE8AF5AA-D9F2-4EF8-BCCC-D7591D009F3B}" dt="2020-11-23T21:44:32.774" v="75" actId="2696"/>
          <pc:sldLayoutMkLst>
            <pc:docMk/>
            <pc:sldMasterMk cId="1089946353" sldId="2147483998"/>
            <pc:sldLayoutMk cId="2652663526" sldId="2147484007"/>
          </pc:sldLayoutMkLst>
        </pc:sldLayoutChg>
        <pc:sldLayoutChg chg="del">
          <pc:chgData name="David Torres (Pontoon Solutions)" userId="716316d1-0d2a-48b6-920b-b5bd9336c8ec" providerId="ADAL" clId="{EE8AF5AA-D9F2-4EF8-BCCC-D7591D009F3B}" dt="2020-11-23T21:44:32.778" v="76" actId="2696"/>
          <pc:sldLayoutMkLst>
            <pc:docMk/>
            <pc:sldMasterMk cId="1089946353" sldId="2147483998"/>
            <pc:sldLayoutMk cId="3912852639" sldId="2147484008"/>
          </pc:sldLayoutMkLst>
        </pc:sldLayoutChg>
        <pc:sldLayoutChg chg="del">
          <pc:chgData name="David Torres (Pontoon Solutions)" userId="716316d1-0d2a-48b6-920b-b5bd9336c8ec" providerId="ADAL" clId="{EE8AF5AA-D9F2-4EF8-BCCC-D7591D009F3B}" dt="2020-11-23T21:44:32.783" v="77" actId="2696"/>
          <pc:sldLayoutMkLst>
            <pc:docMk/>
            <pc:sldMasterMk cId="1089946353" sldId="2147483998"/>
            <pc:sldLayoutMk cId="128491305" sldId="2147484009"/>
          </pc:sldLayoutMkLst>
        </pc:sldLayoutChg>
        <pc:sldLayoutChg chg="del">
          <pc:chgData name="David Torres (Pontoon Solutions)" userId="716316d1-0d2a-48b6-920b-b5bd9336c8ec" providerId="ADAL" clId="{EE8AF5AA-D9F2-4EF8-BCCC-D7591D009F3B}" dt="2020-11-23T21:44:32.788" v="78" actId="2696"/>
          <pc:sldLayoutMkLst>
            <pc:docMk/>
            <pc:sldMasterMk cId="1089946353" sldId="2147483998"/>
            <pc:sldLayoutMk cId="3815839813" sldId="2147484010"/>
          </pc:sldLayoutMkLst>
        </pc:sldLayoutChg>
        <pc:sldLayoutChg chg="del">
          <pc:chgData name="David Torres (Pontoon Solutions)" userId="716316d1-0d2a-48b6-920b-b5bd9336c8ec" providerId="ADAL" clId="{EE8AF5AA-D9F2-4EF8-BCCC-D7591D009F3B}" dt="2020-11-23T21:44:32.793" v="79" actId="2696"/>
          <pc:sldLayoutMkLst>
            <pc:docMk/>
            <pc:sldMasterMk cId="1089946353" sldId="2147483998"/>
            <pc:sldLayoutMk cId="439434662" sldId="2147484011"/>
          </pc:sldLayoutMkLst>
        </pc:sldLayoutChg>
        <pc:sldLayoutChg chg="del">
          <pc:chgData name="David Torres (Pontoon Solutions)" userId="716316d1-0d2a-48b6-920b-b5bd9336c8ec" providerId="ADAL" clId="{EE8AF5AA-D9F2-4EF8-BCCC-D7591D009F3B}" dt="2020-11-23T21:44:32.798" v="80" actId="2696"/>
          <pc:sldLayoutMkLst>
            <pc:docMk/>
            <pc:sldMasterMk cId="1089946353" sldId="2147483998"/>
            <pc:sldLayoutMk cId="4259238046" sldId="2147484012"/>
          </pc:sldLayoutMkLst>
        </pc:sldLayoutChg>
        <pc:sldLayoutChg chg="del">
          <pc:chgData name="David Torres (Pontoon Solutions)" userId="716316d1-0d2a-48b6-920b-b5bd9336c8ec" providerId="ADAL" clId="{EE8AF5AA-D9F2-4EF8-BCCC-D7591D009F3B}" dt="2020-11-23T21:44:32.803" v="81" actId="2696"/>
          <pc:sldLayoutMkLst>
            <pc:docMk/>
            <pc:sldMasterMk cId="1089946353" sldId="2147483998"/>
            <pc:sldLayoutMk cId="231695389" sldId="2147484013"/>
          </pc:sldLayoutMkLst>
        </pc:sldLayoutChg>
        <pc:sldLayoutChg chg="del">
          <pc:chgData name="David Torres (Pontoon Solutions)" userId="716316d1-0d2a-48b6-920b-b5bd9336c8ec" providerId="ADAL" clId="{EE8AF5AA-D9F2-4EF8-BCCC-D7591D009F3B}" dt="2020-11-23T21:44:32.810" v="82" actId="2696"/>
          <pc:sldLayoutMkLst>
            <pc:docMk/>
            <pc:sldMasterMk cId="1089946353" sldId="2147483998"/>
            <pc:sldLayoutMk cId="3663554421" sldId="2147484014"/>
          </pc:sldLayoutMkLst>
        </pc:sldLayoutChg>
        <pc:sldLayoutChg chg="del">
          <pc:chgData name="David Torres (Pontoon Solutions)" userId="716316d1-0d2a-48b6-920b-b5bd9336c8ec" providerId="ADAL" clId="{EE8AF5AA-D9F2-4EF8-BCCC-D7591D009F3B}" dt="2020-11-23T21:44:32.815" v="83" actId="2696"/>
          <pc:sldLayoutMkLst>
            <pc:docMk/>
            <pc:sldMasterMk cId="1089946353" sldId="2147483998"/>
            <pc:sldLayoutMk cId="985551048" sldId="2147484015"/>
          </pc:sldLayoutMkLst>
        </pc:sldLayoutChg>
        <pc:sldLayoutChg chg="del">
          <pc:chgData name="David Torres (Pontoon Solutions)" userId="716316d1-0d2a-48b6-920b-b5bd9336c8ec" providerId="ADAL" clId="{EE8AF5AA-D9F2-4EF8-BCCC-D7591D009F3B}" dt="2020-11-23T21:44:32.820" v="84" actId="2696"/>
          <pc:sldLayoutMkLst>
            <pc:docMk/>
            <pc:sldMasterMk cId="1089946353" sldId="2147483998"/>
            <pc:sldLayoutMk cId="1840702944" sldId="2147484016"/>
          </pc:sldLayoutMkLst>
        </pc:sldLayoutChg>
        <pc:sldLayoutChg chg="del">
          <pc:chgData name="David Torres (Pontoon Solutions)" userId="716316d1-0d2a-48b6-920b-b5bd9336c8ec" providerId="ADAL" clId="{EE8AF5AA-D9F2-4EF8-BCCC-D7591D009F3B}" dt="2020-11-23T21:44:32.825" v="85" actId="2696"/>
          <pc:sldLayoutMkLst>
            <pc:docMk/>
            <pc:sldMasterMk cId="1089946353" sldId="2147483998"/>
            <pc:sldLayoutMk cId="2663388885" sldId="2147484017"/>
          </pc:sldLayoutMkLst>
        </pc:sldLayoutChg>
        <pc:sldLayoutChg chg="del">
          <pc:chgData name="David Torres (Pontoon Solutions)" userId="716316d1-0d2a-48b6-920b-b5bd9336c8ec" providerId="ADAL" clId="{EE8AF5AA-D9F2-4EF8-BCCC-D7591D009F3B}" dt="2020-11-23T21:44:32.829" v="86" actId="2696"/>
          <pc:sldLayoutMkLst>
            <pc:docMk/>
            <pc:sldMasterMk cId="1089946353" sldId="2147483998"/>
            <pc:sldLayoutMk cId="1818379947" sldId="2147484018"/>
          </pc:sldLayoutMkLst>
        </pc:sldLayoutChg>
        <pc:sldLayoutChg chg="del">
          <pc:chgData name="David Torres (Pontoon Solutions)" userId="716316d1-0d2a-48b6-920b-b5bd9336c8ec" providerId="ADAL" clId="{EE8AF5AA-D9F2-4EF8-BCCC-D7591D009F3B}" dt="2020-11-23T21:44:32.834" v="87" actId="2696"/>
          <pc:sldLayoutMkLst>
            <pc:docMk/>
            <pc:sldMasterMk cId="1089946353" sldId="2147483998"/>
            <pc:sldLayoutMk cId="372303663" sldId="2147484019"/>
          </pc:sldLayoutMkLst>
        </pc:sldLayoutChg>
        <pc:sldLayoutChg chg="del">
          <pc:chgData name="David Torres (Pontoon Solutions)" userId="716316d1-0d2a-48b6-920b-b5bd9336c8ec" providerId="ADAL" clId="{EE8AF5AA-D9F2-4EF8-BCCC-D7591D009F3B}" dt="2020-11-23T21:44:32.839" v="88" actId="2696"/>
          <pc:sldLayoutMkLst>
            <pc:docMk/>
            <pc:sldMasterMk cId="1089946353" sldId="2147483998"/>
            <pc:sldLayoutMk cId="2072281739" sldId="2147484020"/>
          </pc:sldLayoutMkLst>
        </pc:sldLayoutChg>
        <pc:sldLayoutChg chg="del">
          <pc:chgData name="David Torres (Pontoon Solutions)" userId="716316d1-0d2a-48b6-920b-b5bd9336c8ec" providerId="ADAL" clId="{EE8AF5AA-D9F2-4EF8-BCCC-D7591D009F3B}" dt="2020-11-23T21:44:32.843" v="89" actId="2696"/>
          <pc:sldLayoutMkLst>
            <pc:docMk/>
            <pc:sldMasterMk cId="1089946353" sldId="2147483998"/>
            <pc:sldLayoutMk cId="459289304" sldId="2147484021"/>
          </pc:sldLayoutMkLst>
        </pc:sldLayoutChg>
        <pc:sldLayoutChg chg="del">
          <pc:chgData name="David Torres (Pontoon Solutions)" userId="716316d1-0d2a-48b6-920b-b5bd9336c8ec" providerId="ADAL" clId="{EE8AF5AA-D9F2-4EF8-BCCC-D7591D009F3B}" dt="2020-11-23T21:44:32.848" v="90" actId="2696"/>
          <pc:sldLayoutMkLst>
            <pc:docMk/>
            <pc:sldMasterMk cId="1089946353" sldId="2147483998"/>
            <pc:sldLayoutMk cId="1047908188" sldId="2147484022"/>
          </pc:sldLayoutMkLst>
        </pc:sldLayoutChg>
        <pc:sldLayoutChg chg="del">
          <pc:chgData name="David Torres (Pontoon Solutions)" userId="716316d1-0d2a-48b6-920b-b5bd9336c8ec" providerId="ADAL" clId="{EE8AF5AA-D9F2-4EF8-BCCC-D7591D009F3B}" dt="2020-11-23T21:44:32.853" v="91" actId="2696"/>
          <pc:sldLayoutMkLst>
            <pc:docMk/>
            <pc:sldMasterMk cId="1089946353" sldId="2147483998"/>
            <pc:sldLayoutMk cId="787753153" sldId="2147484023"/>
          </pc:sldLayoutMkLst>
        </pc:sldLayoutChg>
        <pc:sldLayoutChg chg="del">
          <pc:chgData name="David Torres (Pontoon Solutions)" userId="716316d1-0d2a-48b6-920b-b5bd9336c8ec" providerId="ADAL" clId="{EE8AF5AA-D9F2-4EF8-BCCC-D7591D009F3B}" dt="2020-11-23T21:44:32.860" v="92" actId="2696"/>
          <pc:sldLayoutMkLst>
            <pc:docMk/>
            <pc:sldMasterMk cId="1089946353" sldId="2147483998"/>
            <pc:sldLayoutMk cId="354497087" sldId="2147484024"/>
          </pc:sldLayoutMkLst>
        </pc:sldLayoutChg>
        <pc:sldLayoutChg chg="del">
          <pc:chgData name="David Torres (Pontoon Solutions)" userId="716316d1-0d2a-48b6-920b-b5bd9336c8ec" providerId="ADAL" clId="{EE8AF5AA-D9F2-4EF8-BCCC-D7591D009F3B}" dt="2020-11-23T21:44:32.866" v="93" actId="2696"/>
          <pc:sldLayoutMkLst>
            <pc:docMk/>
            <pc:sldMasterMk cId="1089946353" sldId="2147483998"/>
            <pc:sldLayoutMk cId="994591986" sldId="2147484025"/>
          </pc:sldLayoutMkLst>
        </pc:sldLayoutChg>
        <pc:sldLayoutChg chg="del">
          <pc:chgData name="David Torres (Pontoon Solutions)" userId="716316d1-0d2a-48b6-920b-b5bd9336c8ec" providerId="ADAL" clId="{EE8AF5AA-D9F2-4EF8-BCCC-D7591D009F3B}" dt="2020-11-23T21:44:32.872" v="94" actId="2696"/>
          <pc:sldLayoutMkLst>
            <pc:docMk/>
            <pc:sldMasterMk cId="1089946353" sldId="2147483998"/>
            <pc:sldLayoutMk cId="2120845667" sldId="2147484026"/>
          </pc:sldLayoutMkLst>
        </pc:sldLayoutChg>
        <pc:sldLayoutChg chg="del">
          <pc:chgData name="David Torres (Pontoon Solutions)" userId="716316d1-0d2a-48b6-920b-b5bd9336c8ec" providerId="ADAL" clId="{EE8AF5AA-D9F2-4EF8-BCCC-D7591D009F3B}" dt="2020-11-23T21:44:32.879" v="95" actId="2696"/>
          <pc:sldLayoutMkLst>
            <pc:docMk/>
            <pc:sldMasterMk cId="1089946353" sldId="2147483998"/>
            <pc:sldLayoutMk cId="4252748265" sldId="2147484027"/>
          </pc:sldLayoutMkLst>
        </pc:sldLayoutChg>
        <pc:sldLayoutChg chg="del">
          <pc:chgData name="David Torres (Pontoon Solutions)" userId="716316d1-0d2a-48b6-920b-b5bd9336c8ec" providerId="ADAL" clId="{EE8AF5AA-D9F2-4EF8-BCCC-D7591D009F3B}" dt="2020-11-23T21:44:32.885" v="96" actId="2696"/>
          <pc:sldLayoutMkLst>
            <pc:docMk/>
            <pc:sldMasterMk cId="1089946353" sldId="2147483998"/>
            <pc:sldLayoutMk cId="2673911778" sldId="2147484028"/>
          </pc:sldLayoutMkLst>
        </pc:sldLayoutChg>
        <pc:sldLayoutChg chg="del">
          <pc:chgData name="David Torres (Pontoon Solutions)" userId="716316d1-0d2a-48b6-920b-b5bd9336c8ec" providerId="ADAL" clId="{EE8AF5AA-D9F2-4EF8-BCCC-D7591D009F3B}" dt="2020-11-23T21:44:32.892" v="97" actId="2696"/>
          <pc:sldLayoutMkLst>
            <pc:docMk/>
            <pc:sldMasterMk cId="1089946353" sldId="2147483998"/>
            <pc:sldLayoutMk cId="746943448" sldId="2147484029"/>
          </pc:sldLayoutMkLst>
        </pc:sldLayoutChg>
        <pc:sldLayoutChg chg="del">
          <pc:chgData name="David Torres (Pontoon Solutions)" userId="716316d1-0d2a-48b6-920b-b5bd9336c8ec" providerId="ADAL" clId="{EE8AF5AA-D9F2-4EF8-BCCC-D7591D009F3B}" dt="2020-11-23T21:44:32.897" v="98" actId="2696"/>
          <pc:sldLayoutMkLst>
            <pc:docMk/>
            <pc:sldMasterMk cId="1089946353" sldId="2147483998"/>
            <pc:sldLayoutMk cId="2142945268" sldId="2147484030"/>
          </pc:sldLayoutMkLst>
        </pc:sldLayoutChg>
        <pc:sldLayoutChg chg="del">
          <pc:chgData name="David Torres (Pontoon Solutions)" userId="716316d1-0d2a-48b6-920b-b5bd9336c8ec" providerId="ADAL" clId="{EE8AF5AA-D9F2-4EF8-BCCC-D7591D009F3B}" dt="2020-11-23T21:44:32.902" v="99" actId="2696"/>
          <pc:sldLayoutMkLst>
            <pc:docMk/>
            <pc:sldMasterMk cId="1089946353" sldId="2147483998"/>
            <pc:sldLayoutMk cId="4089825176" sldId="2147484031"/>
          </pc:sldLayoutMkLst>
        </pc:sldLayoutChg>
        <pc:sldLayoutChg chg="del">
          <pc:chgData name="David Torres (Pontoon Solutions)" userId="716316d1-0d2a-48b6-920b-b5bd9336c8ec" providerId="ADAL" clId="{EE8AF5AA-D9F2-4EF8-BCCC-D7591D009F3B}" dt="2020-11-23T21:44:32.907" v="100" actId="2696"/>
          <pc:sldLayoutMkLst>
            <pc:docMk/>
            <pc:sldMasterMk cId="1089946353" sldId="2147483998"/>
            <pc:sldLayoutMk cId="1134441677" sldId="2147484032"/>
          </pc:sldLayoutMkLst>
        </pc:sldLayoutChg>
        <pc:sldLayoutChg chg="del">
          <pc:chgData name="David Torres (Pontoon Solutions)" userId="716316d1-0d2a-48b6-920b-b5bd9336c8ec" providerId="ADAL" clId="{EE8AF5AA-D9F2-4EF8-BCCC-D7591D009F3B}" dt="2020-11-23T21:44:32.912" v="101" actId="2696"/>
          <pc:sldLayoutMkLst>
            <pc:docMk/>
            <pc:sldMasterMk cId="1089946353" sldId="2147483998"/>
            <pc:sldLayoutMk cId="3129245930" sldId="2147484033"/>
          </pc:sldLayoutMkLst>
        </pc:sldLayoutChg>
        <pc:sldLayoutChg chg="del">
          <pc:chgData name="David Torres (Pontoon Solutions)" userId="716316d1-0d2a-48b6-920b-b5bd9336c8ec" providerId="ADAL" clId="{EE8AF5AA-D9F2-4EF8-BCCC-D7591D009F3B}" dt="2020-11-23T21:44:32.916" v="102" actId="2696"/>
          <pc:sldLayoutMkLst>
            <pc:docMk/>
            <pc:sldMasterMk cId="1089946353" sldId="2147483998"/>
            <pc:sldLayoutMk cId="2355290118" sldId="2147484034"/>
          </pc:sldLayoutMkLst>
        </pc:sldLayoutChg>
        <pc:sldLayoutChg chg="del">
          <pc:chgData name="David Torres (Pontoon Solutions)" userId="716316d1-0d2a-48b6-920b-b5bd9336c8ec" providerId="ADAL" clId="{EE8AF5AA-D9F2-4EF8-BCCC-D7591D009F3B}" dt="2020-11-23T21:44:32.921" v="103" actId="2696"/>
          <pc:sldLayoutMkLst>
            <pc:docMk/>
            <pc:sldMasterMk cId="1089946353" sldId="2147483998"/>
            <pc:sldLayoutMk cId="1627499758" sldId="2147484035"/>
          </pc:sldLayoutMkLst>
        </pc:sldLayoutChg>
        <pc:sldLayoutChg chg="del">
          <pc:chgData name="David Torres (Pontoon Solutions)" userId="716316d1-0d2a-48b6-920b-b5bd9336c8ec" providerId="ADAL" clId="{EE8AF5AA-D9F2-4EF8-BCCC-D7591D009F3B}" dt="2020-11-23T21:44:32.926" v="104" actId="2696"/>
          <pc:sldLayoutMkLst>
            <pc:docMk/>
            <pc:sldMasterMk cId="1089946353" sldId="2147483998"/>
            <pc:sldLayoutMk cId="478715929" sldId="2147484036"/>
          </pc:sldLayoutMkLst>
        </pc:sldLayoutChg>
        <pc:sldLayoutChg chg="del">
          <pc:chgData name="David Torres (Pontoon Solutions)" userId="716316d1-0d2a-48b6-920b-b5bd9336c8ec" providerId="ADAL" clId="{EE8AF5AA-D9F2-4EF8-BCCC-D7591D009F3B}" dt="2020-11-23T21:44:32.930" v="105" actId="2696"/>
          <pc:sldLayoutMkLst>
            <pc:docMk/>
            <pc:sldMasterMk cId="1089946353" sldId="2147483998"/>
            <pc:sldLayoutMk cId="1450206374" sldId="2147484037"/>
          </pc:sldLayoutMkLst>
        </pc:sldLayoutChg>
        <pc:sldLayoutChg chg="del">
          <pc:chgData name="David Torres (Pontoon Solutions)" userId="716316d1-0d2a-48b6-920b-b5bd9336c8ec" providerId="ADAL" clId="{EE8AF5AA-D9F2-4EF8-BCCC-D7591D009F3B}" dt="2020-11-23T21:44:32.934" v="106" actId="2696"/>
          <pc:sldLayoutMkLst>
            <pc:docMk/>
            <pc:sldMasterMk cId="1089946353" sldId="2147483998"/>
            <pc:sldLayoutMk cId="594294482" sldId="2147484038"/>
          </pc:sldLayoutMkLst>
        </pc:sldLayoutChg>
        <pc:sldLayoutChg chg="del">
          <pc:chgData name="David Torres (Pontoon Solutions)" userId="716316d1-0d2a-48b6-920b-b5bd9336c8ec" providerId="ADAL" clId="{EE8AF5AA-D9F2-4EF8-BCCC-D7591D009F3B}" dt="2020-11-23T21:44:32.940" v="107" actId="2696"/>
          <pc:sldLayoutMkLst>
            <pc:docMk/>
            <pc:sldMasterMk cId="1089946353" sldId="2147483998"/>
            <pc:sldLayoutMk cId="757641280" sldId="2147484039"/>
          </pc:sldLayoutMkLst>
        </pc:sldLayoutChg>
        <pc:sldLayoutChg chg="del">
          <pc:chgData name="David Torres (Pontoon Solutions)" userId="716316d1-0d2a-48b6-920b-b5bd9336c8ec" providerId="ADAL" clId="{EE8AF5AA-D9F2-4EF8-BCCC-D7591D009F3B}" dt="2020-11-23T21:44:32.947" v="108" actId="2696"/>
          <pc:sldLayoutMkLst>
            <pc:docMk/>
            <pc:sldMasterMk cId="1089946353" sldId="2147483998"/>
            <pc:sldLayoutMk cId="2682117753" sldId="2147484040"/>
          </pc:sldLayoutMkLst>
        </pc:sldLayoutChg>
        <pc:sldLayoutChg chg="del">
          <pc:chgData name="David Torres (Pontoon Solutions)" userId="716316d1-0d2a-48b6-920b-b5bd9336c8ec" providerId="ADAL" clId="{EE8AF5AA-D9F2-4EF8-BCCC-D7591D009F3B}" dt="2020-11-23T21:44:32.952" v="109" actId="2696"/>
          <pc:sldLayoutMkLst>
            <pc:docMk/>
            <pc:sldMasterMk cId="1089946353" sldId="2147483998"/>
            <pc:sldLayoutMk cId="3876965153" sldId="2147484041"/>
          </pc:sldLayoutMkLst>
        </pc:sldLayoutChg>
        <pc:sldLayoutChg chg="del">
          <pc:chgData name="David Torres (Pontoon Solutions)" userId="716316d1-0d2a-48b6-920b-b5bd9336c8ec" providerId="ADAL" clId="{EE8AF5AA-D9F2-4EF8-BCCC-D7591D009F3B}" dt="2020-11-23T21:44:32.956" v="110" actId="2696"/>
          <pc:sldLayoutMkLst>
            <pc:docMk/>
            <pc:sldMasterMk cId="1089946353" sldId="2147483998"/>
            <pc:sldLayoutMk cId="567650317" sldId="2147484042"/>
          </pc:sldLayoutMkLst>
        </pc:sldLayoutChg>
        <pc:sldLayoutChg chg="del">
          <pc:chgData name="David Torres (Pontoon Solutions)" userId="716316d1-0d2a-48b6-920b-b5bd9336c8ec" providerId="ADAL" clId="{EE8AF5AA-D9F2-4EF8-BCCC-D7591D009F3B}" dt="2020-11-23T21:44:32.961" v="111" actId="2696"/>
          <pc:sldLayoutMkLst>
            <pc:docMk/>
            <pc:sldMasterMk cId="1089946353" sldId="2147483998"/>
            <pc:sldLayoutMk cId="4100580961" sldId="2147484043"/>
          </pc:sldLayoutMkLst>
        </pc:sldLayoutChg>
        <pc:sldLayoutChg chg="del">
          <pc:chgData name="David Torres (Pontoon Solutions)" userId="716316d1-0d2a-48b6-920b-b5bd9336c8ec" providerId="ADAL" clId="{EE8AF5AA-D9F2-4EF8-BCCC-D7591D009F3B}" dt="2020-11-23T21:44:32.965" v="112" actId="2696"/>
          <pc:sldLayoutMkLst>
            <pc:docMk/>
            <pc:sldMasterMk cId="1089946353" sldId="2147483998"/>
            <pc:sldLayoutMk cId="2072433640" sldId="2147484044"/>
          </pc:sldLayoutMkLst>
        </pc:sldLayoutChg>
        <pc:sldLayoutChg chg="del">
          <pc:chgData name="David Torres (Pontoon Solutions)" userId="716316d1-0d2a-48b6-920b-b5bd9336c8ec" providerId="ADAL" clId="{EE8AF5AA-D9F2-4EF8-BCCC-D7591D009F3B}" dt="2020-11-23T21:44:32.969" v="113" actId="2696"/>
          <pc:sldLayoutMkLst>
            <pc:docMk/>
            <pc:sldMasterMk cId="1089946353" sldId="2147483998"/>
            <pc:sldLayoutMk cId="4145175356" sldId="2147484045"/>
          </pc:sldLayoutMkLst>
        </pc:sldLayoutChg>
        <pc:sldLayoutChg chg="del">
          <pc:chgData name="David Torres (Pontoon Solutions)" userId="716316d1-0d2a-48b6-920b-b5bd9336c8ec" providerId="ADAL" clId="{EE8AF5AA-D9F2-4EF8-BCCC-D7591D009F3B}" dt="2020-11-23T21:44:32.973" v="114" actId="2696"/>
          <pc:sldLayoutMkLst>
            <pc:docMk/>
            <pc:sldMasterMk cId="1089946353" sldId="2147483998"/>
            <pc:sldLayoutMk cId="3790584467" sldId="2147484046"/>
          </pc:sldLayoutMkLst>
        </pc:sldLayoutChg>
        <pc:sldLayoutChg chg="del">
          <pc:chgData name="David Torres (Pontoon Solutions)" userId="716316d1-0d2a-48b6-920b-b5bd9336c8ec" providerId="ADAL" clId="{EE8AF5AA-D9F2-4EF8-BCCC-D7591D009F3B}" dt="2020-11-23T21:44:32.978" v="115" actId="2696"/>
          <pc:sldLayoutMkLst>
            <pc:docMk/>
            <pc:sldMasterMk cId="1089946353" sldId="2147483998"/>
            <pc:sldLayoutMk cId="606924044" sldId="2147484047"/>
          </pc:sldLayoutMkLst>
        </pc:sldLayoutChg>
        <pc:sldLayoutChg chg="del">
          <pc:chgData name="David Torres (Pontoon Solutions)" userId="716316d1-0d2a-48b6-920b-b5bd9336c8ec" providerId="ADAL" clId="{EE8AF5AA-D9F2-4EF8-BCCC-D7591D009F3B}" dt="2020-11-23T21:44:32.982" v="116" actId="2696"/>
          <pc:sldLayoutMkLst>
            <pc:docMk/>
            <pc:sldMasterMk cId="1089946353" sldId="2147483998"/>
            <pc:sldLayoutMk cId="3589726410" sldId="2147484052"/>
          </pc:sldLayoutMkLst>
        </pc:sldLayoutChg>
        <pc:sldLayoutChg chg="del">
          <pc:chgData name="David Torres (Pontoon Solutions)" userId="716316d1-0d2a-48b6-920b-b5bd9336c8ec" providerId="ADAL" clId="{EE8AF5AA-D9F2-4EF8-BCCC-D7591D009F3B}" dt="2020-11-23T21:44:32.986" v="117" actId="2696"/>
          <pc:sldLayoutMkLst>
            <pc:docMk/>
            <pc:sldMasterMk cId="1089946353" sldId="2147483998"/>
            <pc:sldLayoutMk cId="22185160" sldId="2147484053"/>
          </pc:sldLayoutMkLst>
        </pc:sldLayoutChg>
        <pc:sldLayoutChg chg="del">
          <pc:chgData name="David Torres (Pontoon Solutions)" userId="716316d1-0d2a-48b6-920b-b5bd9336c8ec" providerId="ADAL" clId="{EE8AF5AA-D9F2-4EF8-BCCC-D7591D009F3B}" dt="2020-11-23T21:44:32.990" v="118" actId="2696"/>
          <pc:sldLayoutMkLst>
            <pc:docMk/>
            <pc:sldMasterMk cId="1089946353" sldId="2147483998"/>
            <pc:sldLayoutMk cId="3809051390" sldId="2147484054"/>
          </pc:sldLayoutMkLst>
        </pc:sldLayoutChg>
        <pc:sldLayoutChg chg="del">
          <pc:chgData name="David Torres (Pontoon Solutions)" userId="716316d1-0d2a-48b6-920b-b5bd9336c8ec" providerId="ADAL" clId="{EE8AF5AA-D9F2-4EF8-BCCC-D7591D009F3B}" dt="2020-11-23T21:44:32.994" v="119" actId="2696"/>
          <pc:sldLayoutMkLst>
            <pc:docMk/>
            <pc:sldMasterMk cId="1089946353" sldId="2147483998"/>
            <pc:sldLayoutMk cId="1916589486" sldId="2147484055"/>
          </pc:sldLayoutMkLst>
        </pc:sldLayoutChg>
      </pc:sldMasterChg>
      <pc:sldMasterChg chg="delSldLayout modSldLayout">
        <pc:chgData name="David Torres (Pontoon Solutions)" userId="716316d1-0d2a-48b6-920b-b5bd9336c8ec" providerId="ADAL" clId="{EE8AF5AA-D9F2-4EF8-BCCC-D7591D009F3B}" dt="2020-11-23T21:55:43.014" v="233" actId="47"/>
        <pc:sldMasterMkLst>
          <pc:docMk/>
          <pc:sldMasterMk cId="3996236852" sldId="2147484056"/>
        </pc:sldMasterMkLst>
        <pc:sldLayoutChg chg="addSp">
          <pc:chgData name="David Torres (Pontoon Solutions)" userId="716316d1-0d2a-48b6-920b-b5bd9336c8ec" providerId="ADAL" clId="{EE8AF5AA-D9F2-4EF8-BCCC-D7591D009F3B}" dt="2020-11-23T21:44:17.174" v="66"/>
          <pc:sldLayoutMkLst>
            <pc:docMk/>
            <pc:sldMasterMk cId="3996236852" sldId="2147484056"/>
            <pc:sldLayoutMk cId="3139231682" sldId="2147484057"/>
          </pc:sldLayoutMkLst>
          <pc:picChg chg="add">
            <ac:chgData name="David Torres (Pontoon Solutions)" userId="716316d1-0d2a-48b6-920b-b5bd9336c8ec" providerId="ADAL" clId="{EE8AF5AA-D9F2-4EF8-BCCC-D7591D009F3B}" dt="2020-11-23T21:44:17.174" v="66"/>
            <ac:picMkLst>
              <pc:docMk/>
              <pc:sldMasterMk cId="3996236852" sldId="2147484056"/>
              <pc:sldLayoutMk cId="3139231682" sldId="2147484057"/>
              <ac:picMk id="8" creationId="{71D3A618-CECA-4A3F-B3CF-71F9200076E3}"/>
            </ac:picMkLst>
          </pc:picChg>
          <pc:picChg chg="add">
            <ac:chgData name="David Torres (Pontoon Solutions)" userId="716316d1-0d2a-48b6-920b-b5bd9336c8ec" providerId="ADAL" clId="{EE8AF5AA-D9F2-4EF8-BCCC-D7591D009F3B}" dt="2020-11-23T21:44:17.174" v="66"/>
            <ac:picMkLst>
              <pc:docMk/>
              <pc:sldMasterMk cId="3996236852" sldId="2147484056"/>
              <pc:sldLayoutMk cId="3139231682" sldId="2147484057"/>
              <ac:picMk id="9" creationId="{46E2A8C2-B64C-444A-AEC3-2DE8E8F79DFD}"/>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2462187109" sldId="2147484058"/>
          </pc:sldLayoutMkLst>
          <pc:picChg chg="add">
            <ac:chgData name="David Torres (Pontoon Solutions)" userId="716316d1-0d2a-48b6-920b-b5bd9336c8ec" providerId="ADAL" clId="{EE8AF5AA-D9F2-4EF8-BCCC-D7591D009F3B}" dt="2020-11-23T21:44:17.174" v="66"/>
            <ac:picMkLst>
              <pc:docMk/>
              <pc:sldMasterMk cId="3996236852" sldId="2147484056"/>
              <pc:sldLayoutMk cId="2462187109" sldId="2147484058"/>
              <ac:picMk id="6" creationId="{0D9D344A-4C82-4B31-B07D-DB7C84318D09}"/>
            </ac:picMkLst>
          </pc:picChg>
          <pc:picChg chg="add">
            <ac:chgData name="David Torres (Pontoon Solutions)" userId="716316d1-0d2a-48b6-920b-b5bd9336c8ec" providerId="ADAL" clId="{EE8AF5AA-D9F2-4EF8-BCCC-D7591D009F3B}" dt="2020-11-23T21:44:17.174" v="66"/>
            <ac:picMkLst>
              <pc:docMk/>
              <pc:sldMasterMk cId="3996236852" sldId="2147484056"/>
              <pc:sldLayoutMk cId="2462187109" sldId="2147484058"/>
              <ac:picMk id="9" creationId="{0F06594D-EF56-48A3-94F4-C2054A66819E}"/>
            </ac:picMkLst>
          </pc:picChg>
        </pc:sldLayoutChg>
        <pc:sldLayoutChg chg="addSp del">
          <pc:chgData name="David Torres (Pontoon Solutions)" userId="716316d1-0d2a-48b6-920b-b5bd9336c8ec" providerId="ADAL" clId="{EE8AF5AA-D9F2-4EF8-BCCC-D7591D009F3B}" dt="2020-11-23T21:45:19.125" v="129" actId="2696"/>
          <pc:sldLayoutMkLst>
            <pc:docMk/>
            <pc:sldMasterMk cId="3996236852" sldId="2147484056"/>
            <pc:sldLayoutMk cId="1770074702" sldId="2147484059"/>
          </pc:sldLayoutMkLst>
          <pc:picChg chg="add">
            <ac:chgData name="David Torres (Pontoon Solutions)" userId="716316d1-0d2a-48b6-920b-b5bd9336c8ec" providerId="ADAL" clId="{EE8AF5AA-D9F2-4EF8-BCCC-D7591D009F3B}" dt="2020-11-23T21:44:17.174" v="66"/>
            <ac:picMkLst>
              <pc:docMk/>
              <pc:sldMasterMk cId="3996236852" sldId="2147484056"/>
              <pc:sldLayoutMk cId="1770074702" sldId="2147484059"/>
              <ac:picMk id="6" creationId="{7F6E5656-4BF9-460F-A688-76B33F9A5988}"/>
            </ac:picMkLst>
          </pc:picChg>
        </pc:sldLayoutChg>
        <pc:sldLayoutChg chg="addSp delSp modSp del mod">
          <pc:chgData name="David Torres (Pontoon Solutions)" userId="716316d1-0d2a-48b6-920b-b5bd9336c8ec" providerId="ADAL" clId="{EE8AF5AA-D9F2-4EF8-BCCC-D7591D009F3B}" dt="2020-11-23T21:45:16.805" v="128" actId="2696"/>
          <pc:sldLayoutMkLst>
            <pc:docMk/>
            <pc:sldMasterMk cId="3996236852" sldId="2147484056"/>
            <pc:sldLayoutMk cId="1874531991" sldId="2147484060"/>
          </pc:sldLayoutMkLst>
          <pc:spChg chg="add del mod">
            <ac:chgData name="David Torres (Pontoon Solutions)" userId="716316d1-0d2a-48b6-920b-b5bd9336c8ec" providerId="ADAL" clId="{EE8AF5AA-D9F2-4EF8-BCCC-D7591D009F3B}" dt="2020-11-23T21:44:47.823" v="125" actId="478"/>
            <ac:spMkLst>
              <pc:docMk/>
              <pc:sldMasterMk cId="3996236852" sldId="2147484056"/>
              <pc:sldLayoutMk cId="1874531991" sldId="2147484060"/>
              <ac:spMk id="9" creationId="{31FC9593-86E5-49BA-BC32-B521C37F6780}"/>
            </ac:spMkLst>
          </pc:spChg>
          <pc:picChg chg="add">
            <ac:chgData name="David Torres (Pontoon Solutions)" userId="716316d1-0d2a-48b6-920b-b5bd9336c8ec" providerId="ADAL" clId="{EE8AF5AA-D9F2-4EF8-BCCC-D7591D009F3B}" dt="2020-11-23T21:44:17.174" v="66"/>
            <ac:picMkLst>
              <pc:docMk/>
              <pc:sldMasterMk cId="3996236852" sldId="2147484056"/>
              <pc:sldLayoutMk cId="1874531991" sldId="2147484060"/>
              <ac:picMk id="8" creationId="{0EEE4F5B-64DD-4096-95AF-09300DB102C1}"/>
            </ac:picMkLst>
          </pc:picChg>
          <pc:picChg chg="add del mod">
            <ac:chgData name="David Torres (Pontoon Solutions)" userId="716316d1-0d2a-48b6-920b-b5bd9336c8ec" providerId="ADAL" clId="{EE8AF5AA-D9F2-4EF8-BCCC-D7591D009F3B}" dt="2020-11-23T21:44:44.959" v="122" actId="478"/>
            <ac:picMkLst>
              <pc:docMk/>
              <pc:sldMasterMk cId="3996236852" sldId="2147484056"/>
              <pc:sldLayoutMk cId="1874531991" sldId="2147484060"/>
              <ac:picMk id="10" creationId="{E5D59F3B-DA78-4417-AEF7-DECB7AD130AB}"/>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952689104" sldId="2147484061"/>
          </pc:sldLayoutMkLst>
          <pc:picChg chg="add">
            <ac:chgData name="David Torres (Pontoon Solutions)" userId="716316d1-0d2a-48b6-920b-b5bd9336c8ec" providerId="ADAL" clId="{EE8AF5AA-D9F2-4EF8-BCCC-D7591D009F3B}" dt="2020-11-23T21:44:17.174" v="66"/>
            <ac:picMkLst>
              <pc:docMk/>
              <pc:sldMasterMk cId="3996236852" sldId="2147484056"/>
              <pc:sldLayoutMk cId="952689104" sldId="2147484061"/>
              <ac:picMk id="7" creationId="{A24DF683-A751-4ECB-93AA-60C4A4F3ABC4}"/>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3634283872" sldId="2147484063"/>
          </pc:sldLayoutMkLst>
          <pc:picChg chg="add">
            <ac:chgData name="David Torres (Pontoon Solutions)" userId="716316d1-0d2a-48b6-920b-b5bd9336c8ec" providerId="ADAL" clId="{EE8AF5AA-D9F2-4EF8-BCCC-D7591D009F3B}" dt="2020-11-23T21:44:17.174" v="66"/>
            <ac:picMkLst>
              <pc:docMk/>
              <pc:sldMasterMk cId="3996236852" sldId="2147484056"/>
              <pc:sldLayoutMk cId="3634283872" sldId="2147484063"/>
              <ac:picMk id="5" creationId="{6F62CD2A-E99C-4BC0-A7F6-0F1808F2B410}"/>
            </ac:picMkLst>
          </pc:picChg>
          <pc:picChg chg="add">
            <ac:chgData name="David Torres (Pontoon Solutions)" userId="716316d1-0d2a-48b6-920b-b5bd9336c8ec" providerId="ADAL" clId="{EE8AF5AA-D9F2-4EF8-BCCC-D7591D009F3B}" dt="2020-11-23T21:44:17.174" v="66"/>
            <ac:picMkLst>
              <pc:docMk/>
              <pc:sldMasterMk cId="3996236852" sldId="2147484056"/>
              <pc:sldLayoutMk cId="3634283872" sldId="2147484063"/>
              <ac:picMk id="8" creationId="{65E66330-4784-46BB-BF1B-A0D3A465BE85}"/>
            </ac:picMkLst>
          </pc:picChg>
        </pc:sldLayoutChg>
        <pc:sldLayoutChg chg="addSp modAnim">
          <pc:chgData name="David Torres (Pontoon Solutions)" userId="716316d1-0d2a-48b6-920b-b5bd9336c8ec" providerId="ADAL" clId="{EE8AF5AA-D9F2-4EF8-BCCC-D7591D009F3B}" dt="2020-11-23T21:44:17.174" v="66"/>
          <pc:sldLayoutMkLst>
            <pc:docMk/>
            <pc:sldMasterMk cId="3996236852" sldId="2147484056"/>
            <pc:sldLayoutMk cId="4278791662" sldId="2147484064"/>
          </pc:sldLayoutMkLst>
          <pc:picChg chg="add">
            <ac:chgData name="David Torres (Pontoon Solutions)" userId="716316d1-0d2a-48b6-920b-b5bd9336c8ec" providerId="ADAL" clId="{EE8AF5AA-D9F2-4EF8-BCCC-D7591D009F3B}" dt="2020-11-23T21:44:17.174" v="66"/>
            <ac:picMkLst>
              <pc:docMk/>
              <pc:sldMasterMk cId="3996236852" sldId="2147484056"/>
              <pc:sldLayoutMk cId="4278791662" sldId="2147484064"/>
              <ac:picMk id="7" creationId="{103EABBE-A6E3-4E37-A65C-02E4874674B9}"/>
            </ac:picMkLst>
          </pc:picChg>
          <pc:picChg chg="add">
            <ac:chgData name="David Torres (Pontoon Solutions)" userId="716316d1-0d2a-48b6-920b-b5bd9336c8ec" providerId="ADAL" clId="{EE8AF5AA-D9F2-4EF8-BCCC-D7591D009F3B}" dt="2020-11-23T21:44:17.174" v="66"/>
            <ac:picMkLst>
              <pc:docMk/>
              <pc:sldMasterMk cId="3996236852" sldId="2147484056"/>
              <pc:sldLayoutMk cId="4278791662" sldId="2147484064"/>
              <ac:picMk id="8" creationId="{51E67B8A-3944-49F4-8F43-68D67F1E0781}"/>
            </ac:picMkLst>
          </pc:picChg>
          <pc:cxnChg chg="add">
            <ac:chgData name="David Torres (Pontoon Solutions)" userId="716316d1-0d2a-48b6-920b-b5bd9336c8ec" providerId="ADAL" clId="{EE8AF5AA-D9F2-4EF8-BCCC-D7591D009F3B}" dt="2020-11-23T21:44:17.174" v="66"/>
            <ac:cxnSpMkLst>
              <pc:docMk/>
              <pc:sldMasterMk cId="3996236852" sldId="2147484056"/>
              <pc:sldLayoutMk cId="4278791662" sldId="2147484064"/>
              <ac:cxnSpMk id="9" creationId="{27100589-0CBD-4598-A8C3-93BF3254CDEF}"/>
            </ac:cxnSpMkLst>
          </pc:cxn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2183279133" sldId="2147484065"/>
          </pc:sldLayoutMkLst>
          <pc:picChg chg="add">
            <ac:chgData name="David Torres (Pontoon Solutions)" userId="716316d1-0d2a-48b6-920b-b5bd9336c8ec" providerId="ADAL" clId="{EE8AF5AA-D9F2-4EF8-BCCC-D7591D009F3B}" dt="2020-11-23T21:44:17.174" v="66"/>
            <ac:picMkLst>
              <pc:docMk/>
              <pc:sldMasterMk cId="3996236852" sldId="2147484056"/>
              <pc:sldLayoutMk cId="2183279133" sldId="2147484065"/>
              <ac:picMk id="6" creationId="{B453310B-EA62-49B8-A7B2-928E7C37BA89}"/>
            </ac:picMkLst>
          </pc:picChg>
          <pc:picChg chg="add">
            <ac:chgData name="David Torres (Pontoon Solutions)" userId="716316d1-0d2a-48b6-920b-b5bd9336c8ec" providerId="ADAL" clId="{EE8AF5AA-D9F2-4EF8-BCCC-D7591D009F3B}" dt="2020-11-23T21:44:17.174" v="66"/>
            <ac:picMkLst>
              <pc:docMk/>
              <pc:sldMasterMk cId="3996236852" sldId="2147484056"/>
              <pc:sldLayoutMk cId="2183279133" sldId="2147484065"/>
              <ac:picMk id="7" creationId="{31017113-72E3-4EE0-ABF4-C2B4A84B6B2A}"/>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688253650" sldId="2147484067"/>
          </pc:sldLayoutMkLst>
          <pc:picChg chg="add">
            <ac:chgData name="David Torres (Pontoon Solutions)" userId="716316d1-0d2a-48b6-920b-b5bd9336c8ec" providerId="ADAL" clId="{EE8AF5AA-D9F2-4EF8-BCCC-D7591D009F3B}" dt="2020-11-23T21:44:17.174" v="66"/>
            <ac:picMkLst>
              <pc:docMk/>
              <pc:sldMasterMk cId="3996236852" sldId="2147484056"/>
              <pc:sldLayoutMk cId="688253650" sldId="2147484067"/>
              <ac:picMk id="6" creationId="{750295A6-32D7-434C-A95F-BD8835F118E7}"/>
            </ac:picMkLst>
          </pc:picChg>
          <pc:picChg chg="add">
            <ac:chgData name="David Torres (Pontoon Solutions)" userId="716316d1-0d2a-48b6-920b-b5bd9336c8ec" providerId="ADAL" clId="{EE8AF5AA-D9F2-4EF8-BCCC-D7591D009F3B}" dt="2020-11-23T21:44:17.174" v="66"/>
            <ac:picMkLst>
              <pc:docMk/>
              <pc:sldMasterMk cId="3996236852" sldId="2147484056"/>
              <pc:sldLayoutMk cId="688253650" sldId="2147484067"/>
              <ac:picMk id="7" creationId="{33E2D940-E792-4378-87A3-9FC361606089}"/>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3365149996" sldId="2147484068"/>
          </pc:sldLayoutMkLst>
          <pc:spChg chg="add">
            <ac:chgData name="David Torres (Pontoon Solutions)" userId="716316d1-0d2a-48b6-920b-b5bd9336c8ec" providerId="ADAL" clId="{EE8AF5AA-D9F2-4EF8-BCCC-D7591D009F3B}" dt="2020-11-23T21:44:17.174" v="66"/>
            <ac:spMkLst>
              <pc:docMk/>
              <pc:sldMasterMk cId="3996236852" sldId="2147484056"/>
              <pc:sldLayoutMk cId="3365149996" sldId="2147484068"/>
              <ac:spMk id="5" creationId="{3DBA84DF-857B-40EC-9B90-163E1931EE79}"/>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999637089" sldId="2147484069"/>
          </pc:sldLayoutMkLst>
          <pc:picChg chg="add">
            <ac:chgData name="David Torres (Pontoon Solutions)" userId="716316d1-0d2a-48b6-920b-b5bd9336c8ec" providerId="ADAL" clId="{EE8AF5AA-D9F2-4EF8-BCCC-D7591D009F3B}" dt="2020-11-23T21:44:17.174" v="66"/>
            <ac:picMkLst>
              <pc:docMk/>
              <pc:sldMasterMk cId="3996236852" sldId="2147484056"/>
              <pc:sldLayoutMk cId="999637089" sldId="2147484069"/>
              <ac:picMk id="5" creationId="{3ADF09F2-CB45-4AC9-89F2-55C7B7914972}"/>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425199041" sldId="2147484070"/>
          </pc:sldLayoutMkLst>
          <pc:picChg chg="add">
            <ac:chgData name="David Torres (Pontoon Solutions)" userId="716316d1-0d2a-48b6-920b-b5bd9336c8ec" providerId="ADAL" clId="{EE8AF5AA-D9F2-4EF8-BCCC-D7591D009F3B}" dt="2020-11-23T21:44:17.174" v="66"/>
            <ac:picMkLst>
              <pc:docMk/>
              <pc:sldMasterMk cId="3996236852" sldId="2147484056"/>
              <pc:sldLayoutMk cId="425199041" sldId="2147484070"/>
              <ac:picMk id="5" creationId="{1F65F21E-08ED-432E-B54E-5CA1EE5B8306}"/>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916155905" sldId="2147484071"/>
          </pc:sldLayoutMkLst>
          <pc:spChg chg="add">
            <ac:chgData name="David Torres (Pontoon Solutions)" userId="716316d1-0d2a-48b6-920b-b5bd9336c8ec" providerId="ADAL" clId="{EE8AF5AA-D9F2-4EF8-BCCC-D7591D009F3B}" dt="2020-11-23T21:44:17.174" v="66"/>
            <ac:spMkLst>
              <pc:docMk/>
              <pc:sldMasterMk cId="3996236852" sldId="2147484056"/>
              <pc:sldLayoutMk cId="916155905" sldId="2147484071"/>
              <ac:spMk id="7" creationId="{14D726A3-8C4A-4E2D-B8E2-60DCFD26F710}"/>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84029254" sldId="2147484072"/>
          </pc:sldLayoutMkLst>
          <pc:picChg chg="add">
            <ac:chgData name="David Torres (Pontoon Solutions)" userId="716316d1-0d2a-48b6-920b-b5bd9336c8ec" providerId="ADAL" clId="{EE8AF5AA-D9F2-4EF8-BCCC-D7591D009F3B}" dt="2020-11-23T21:44:17.174" v="66"/>
            <ac:picMkLst>
              <pc:docMk/>
              <pc:sldMasterMk cId="3996236852" sldId="2147484056"/>
              <pc:sldLayoutMk cId="84029254" sldId="2147484072"/>
              <ac:picMk id="7" creationId="{86818A2B-8231-406D-8CAC-2230F9243152}"/>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2197016943" sldId="2147484075"/>
          </pc:sldLayoutMkLst>
          <pc:picChg chg="add">
            <ac:chgData name="David Torres (Pontoon Solutions)" userId="716316d1-0d2a-48b6-920b-b5bd9336c8ec" providerId="ADAL" clId="{EE8AF5AA-D9F2-4EF8-BCCC-D7591D009F3B}" dt="2020-11-23T21:44:17.174" v="66"/>
            <ac:picMkLst>
              <pc:docMk/>
              <pc:sldMasterMk cId="3996236852" sldId="2147484056"/>
              <pc:sldLayoutMk cId="2197016943" sldId="2147484075"/>
              <ac:picMk id="5" creationId="{37B4193D-5D20-4491-8145-635ABC7E4D12}"/>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2457869153" sldId="2147484076"/>
          </pc:sldLayoutMkLst>
          <pc:picChg chg="add">
            <ac:chgData name="David Torres (Pontoon Solutions)" userId="716316d1-0d2a-48b6-920b-b5bd9336c8ec" providerId="ADAL" clId="{EE8AF5AA-D9F2-4EF8-BCCC-D7591D009F3B}" dt="2020-11-23T21:44:17.174" v="66"/>
            <ac:picMkLst>
              <pc:docMk/>
              <pc:sldMasterMk cId="3996236852" sldId="2147484056"/>
              <pc:sldLayoutMk cId="2457869153" sldId="2147484076"/>
              <ac:picMk id="4" creationId="{79A10A89-8D24-4CEA-81DA-DB75463826F8}"/>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1451035920" sldId="2147484077"/>
          </pc:sldLayoutMkLst>
          <pc:picChg chg="add">
            <ac:chgData name="David Torres (Pontoon Solutions)" userId="716316d1-0d2a-48b6-920b-b5bd9336c8ec" providerId="ADAL" clId="{EE8AF5AA-D9F2-4EF8-BCCC-D7591D009F3B}" dt="2020-11-23T21:44:17.174" v="66"/>
            <ac:picMkLst>
              <pc:docMk/>
              <pc:sldMasterMk cId="3996236852" sldId="2147484056"/>
              <pc:sldLayoutMk cId="1451035920" sldId="2147484077"/>
              <ac:picMk id="5" creationId="{E0EA00C7-D4A6-4DDB-9BAD-CF49FA0CA871}"/>
            </ac:picMkLst>
          </pc:picChg>
          <pc:picChg chg="add">
            <ac:chgData name="David Torres (Pontoon Solutions)" userId="716316d1-0d2a-48b6-920b-b5bd9336c8ec" providerId="ADAL" clId="{EE8AF5AA-D9F2-4EF8-BCCC-D7591D009F3B}" dt="2020-11-23T21:44:17.174" v="66"/>
            <ac:picMkLst>
              <pc:docMk/>
              <pc:sldMasterMk cId="3996236852" sldId="2147484056"/>
              <pc:sldLayoutMk cId="1451035920" sldId="2147484077"/>
              <ac:picMk id="6" creationId="{210BF20A-7DD9-4E69-9024-C4CA81C0F3B9}"/>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3609997565" sldId="2147484081"/>
          </pc:sldLayoutMkLst>
          <pc:spChg chg="add">
            <ac:chgData name="David Torres (Pontoon Solutions)" userId="716316d1-0d2a-48b6-920b-b5bd9336c8ec" providerId="ADAL" clId="{EE8AF5AA-D9F2-4EF8-BCCC-D7591D009F3B}" dt="2020-11-23T21:44:17.174" v="66"/>
            <ac:spMkLst>
              <pc:docMk/>
              <pc:sldMasterMk cId="3996236852" sldId="2147484056"/>
              <pc:sldLayoutMk cId="3609997565" sldId="2147484081"/>
              <ac:spMk id="7" creationId="{574E22E0-B57C-41EC-92C2-1BB83DA2555A}"/>
            </ac:spMkLst>
          </pc:spChg>
          <pc:picChg chg="add">
            <ac:chgData name="David Torres (Pontoon Solutions)" userId="716316d1-0d2a-48b6-920b-b5bd9336c8ec" providerId="ADAL" clId="{EE8AF5AA-D9F2-4EF8-BCCC-D7591D009F3B}" dt="2020-11-23T21:44:17.174" v="66"/>
            <ac:picMkLst>
              <pc:docMk/>
              <pc:sldMasterMk cId="3996236852" sldId="2147484056"/>
              <pc:sldLayoutMk cId="3609997565" sldId="2147484081"/>
              <ac:picMk id="8" creationId="{27FE9981-CFF0-464E-863A-DB62D69977D1}"/>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525467728" sldId="2147484082"/>
          </pc:sldLayoutMkLst>
          <pc:spChg chg="add">
            <ac:chgData name="David Torres (Pontoon Solutions)" userId="716316d1-0d2a-48b6-920b-b5bd9336c8ec" providerId="ADAL" clId="{EE8AF5AA-D9F2-4EF8-BCCC-D7591D009F3B}" dt="2020-11-23T21:44:17.174" v="66"/>
            <ac:spMkLst>
              <pc:docMk/>
              <pc:sldMasterMk cId="3996236852" sldId="2147484056"/>
              <pc:sldLayoutMk cId="525467728" sldId="2147484082"/>
              <ac:spMk id="6" creationId="{0FA55753-7223-4A8E-BDCA-A534B3A913F9}"/>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2561707534" sldId="2147484084"/>
          </pc:sldLayoutMkLst>
          <pc:spChg chg="add">
            <ac:chgData name="David Torres (Pontoon Solutions)" userId="716316d1-0d2a-48b6-920b-b5bd9336c8ec" providerId="ADAL" clId="{EE8AF5AA-D9F2-4EF8-BCCC-D7591D009F3B}" dt="2020-11-23T21:44:17.174" v="66"/>
            <ac:spMkLst>
              <pc:docMk/>
              <pc:sldMasterMk cId="3996236852" sldId="2147484056"/>
              <pc:sldLayoutMk cId="2561707534" sldId="2147484084"/>
              <ac:spMk id="5" creationId="{E4E191F3-0029-4A6A-96B2-51189D6FF320}"/>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409611278" sldId="2147484085"/>
          </pc:sldLayoutMkLst>
          <pc:spChg chg="add">
            <ac:chgData name="David Torres (Pontoon Solutions)" userId="716316d1-0d2a-48b6-920b-b5bd9336c8ec" providerId="ADAL" clId="{EE8AF5AA-D9F2-4EF8-BCCC-D7591D009F3B}" dt="2020-11-23T21:44:17.174" v="66"/>
            <ac:spMkLst>
              <pc:docMk/>
              <pc:sldMasterMk cId="3996236852" sldId="2147484056"/>
              <pc:sldLayoutMk cId="409611278" sldId="2147484085"/>
              <ac:spMk id="5" creationId="{6C64E97B-1E68-4A79-85B6-9AC9F5DB7F04}"/>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3122410269" sldId="2147484086"/>
          </pc:sldLayoutMkLst>
          <pc:spChg chg="add">
            <ac:chgData name="David Torres (Pontoon Solutions)" userId="716316d1-0d2a-48b6-920b-b5bd9336c8ec" providerId="ADAL" clId="{EE8AF5AA-D9F2-4EF8-BCCC-D7591D009F3B}" dt="2020-11-23T21:44:17.174" v="66"/>
            <ac:spMkLst>
              <pc:docMk/>
              <pc:sldMasterMk cId="3996236852" sldId="2147484056"/>
              <pc:sldLayoutMk cId="3122410269" sldId="2147484086"/>
              <ac:spMk id="5" creationId="{85194291-CC75-457D-B71F-10F152372A44}"/>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513769788" sldId="2147484087"/>
          </pc:sldLayoutMkLst>
          <pc:spChg chg="add">
            <ac:chgData name="David Torres (Pontoon Solutions)" userId="716316d1-0d2a-48b6-920b-b5bd9336c8ec" providerId="ADAL" clId="{EE8AF5AA-D9F2-4EF8-BCCC-D7591D009F3B}" dt="2020-11-23T21:44:17.174" v="66"/>
            <ac:spMkLst>
              <pc:docMk/>
              <pc:sldMasterMk cId="3996236852" sldId="2147484056"/>
              <pc:sldLayoutMk cId="513769788" sldId="2147484087"/>
              <ac:spMk id="6" creationId="{D7B19DEA-7828-422D-B84D-4F4487503A2C}"/>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1817758689" sldId="2147484088"/>
          </pc:sldLayoutMkLst>
          <pc:spChg chg="add">
            <ac:chgData name="David Torres (Pontoon Solutions)" userId="716316d1-0d2a-48b6-920b-b5bd9336c8ec" providerId="ADAL" clId="{EE8AF5AA-D9F2-4EF8-BCCC-D7591D009F3B}" dt="2020-11-23T21:44:17.174" v="66"/>
            <ac:spMkLst>
              <pc:docMk/>
              <pc:sldMasterMk cId="3996236852" sldId="2147484056"/>
              <pc:sldLayoutMk cId="1817758689" sldId="2147484088"/>
              <ac:spMk id="6" creationId="{4EDFB4B1-EFD7-4EED-910B-C9FF974D3B43}"/>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3831277087" sldId="2147484089"/>
          </pc:sldLayoutMkLst>
          <pc:spChg chg="add">
            <ac:chgData name="David Torres (Pontoon Solutions)" userId="716316d1-0d2a-48b6-920b-b5bd9336c8ec" providerId="ADAL" clId="{EE8AF5AA-D9F2-4EF8-BCCC-D7591D009F3B}" dt="2020-11-23T21:44:17.174" v="66"/>
            <ac:spMkLst>
              <pc:docMk/>
              <pc:sldMasterMk cId="3996236852" sldId="2147484056"/>
              <pc:sldLayoutMk cId="3831277087" sldId="2147484089"/>
              <ac:spMk id="8" creationId="{C00D3C05-91B0-4582-82E0-0EB12650D392}"/>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3215574704" sldId="2147484090"/>
          </pc:sldLayoutMkLst>
          <pc:spChg chg="add">
            <ac:chgData name="David Torres (Pontoon Solutions)" userId="716316d1-0d2a-48b6-920b-b5bd9336c8ec" providerId="ADAL" clId="{EE8AF5AA-D9F2-4EF8-BCCC-D7591D009F3B}" dt="2020-11-23T21:44:17.174" v="66"/>
            <ac:spMkLst>
              <pc:docMk/>
              <pc:sldMasterMk cId="3996236852" sldId="2147484056"/>
              <pc:sldLayoutMk cId="3215574704" sldId="2147484090"/>
              <ac:spMk id="15" creationId="{2785DD62-F731-49B9-9660-EBBE6A5076E4}"/>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3019210950" sldId="2147484091"/>
          </pc:sldLayoutMkLst>
          <pc:spChg chg="add">
            <ac:chgData name="David Torres (Pontoon Solutions)" userId="716316d1-0d2a-48b6-920b-b5bd9336c8ec" providerId="ADAL" clId="{EE8AF5AA-D9F2-4EF8-BCCC-D7591D009F3B}" dt="2020-11-23T21:44:17.174" v="66"/>
            <ac:spMkLst>
              <pc:docMk/>
              <pc:sldMasterMk cId="3996236852" sldId="2147484056"/>
              <pc:sldLayoutMk cId="3019210950" sldId="2147484091"/>
              <ac:spMk id="17" creationId="{F54A6F72-A4AB-4CF5-BDD1-7104B0CBA099}"/>
            </ac:spMkLst>
          </pc:sp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645663796" sldId="2147484092"/>
          </pc:sldLayoutMkLst>
          <pc:spChg chg="add">
            <ac:chgData name="David Torres (Pontoon Solutions)" userId="716316d1-0d2a-48b6-920b-b5bd9336c8ec" providerId="ADAL" clId="{EE8AF5AA-D9F2-4EF8-BCCC-D7591D009F3B}" dt="2020-11-23T21:44:17.174" v="66"/>
            <ac:spMkLst>
              <pc:docMk/>
              <pc:sldMasterMk cId="3996236852" sldId="2147484056"/>
              <pc:sldLayoutMk cId="645663796" sldId="2147484092"/>
              <ac:spMk id="9" creationId="{3DC35C05-C4DD-47A4-AC28-8162526DD986}"/>
            </ac:spMkLst>
          </pc:spChg>
          <pc:cxnChg chg="add">
            <ac:chgData name="David Torres (Pontoon Solutions)" userId="716316d1-0d2a-48b6-920b-b5bd9336c8ec" providerId="ADAL" clId="{EE8AF5AA-D9F2-4EF8-BCCC-D7591D009F3B}" dt="2020-11-23T21:44:17.174" v="66"/>
            <ac:cxnSpMkLst>
              <pc:docMk/>
              <pc:sldMasterMk cId="3996236852" sldId="2147484056"/>
              <pc:sldLayoutMk cId="645663796" sldId="2147484092"/>
              <ac:cxnSpMk id="7" creationId="{4B748521-4566-486A-8DD0-4034EDE69795}"/>
            </ac:cxnSpMkLst>
          </pc:cxnChg>
          <pc:cxnChg chg="add">
            <ac:chgData name="David Torres (Pontoon Solutions)" userId="716316d1-0d2a-48b6-920b-b5bd9336c8ec" providerId="ADAL" clId="{EE8AF5AA-D9F2-4EF8-BCCC-D7591D009F3B}" dt="2020-11-23T21:44:17.174" v="66"/>
            <ac:cxnSpMkLst>
              <pc:docMk/>
              <pc:sldMasterMk cId="3996236852" sldId="2147484056"/>
              <pc:sldLayoutMk cId="645663796" sldId="2147484092"/>
              <ac:cxnSpMk id="10" creationId="{A1EB94DF-11F6-4EBC-B5E1-9C038C200B5A}"/>
            </ac:cxnSpMkLst>
          </pc:cxn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3204126132" sldId="2147484093"/>
          </pc:sldLayoutMkLst>
          <pc:spChg chg="add">
            <ac:chgData name="David Torres (Pontoon Solutions)" userId="716316d1-0d2a-48b6-920b-b5bd9336c8ec" providerId="ADAL" clId="{EE8AF5AA-D9F2-4EF8-BCCC-D7591D009F3B}" dt="2020-11-23T21:44:17.174" v="66"/>
            <ac:spMkLst>
              <pc:docMk/>
              <pc:sldMasterMk cId="3996236852" sldId="2147484056"/>
              <pc:sldLayoutMk cId="3204126132" sldId="2147484093"/>
              <ac:spMk id="8" creationId="{67BFBBCE-CFFA-4E6B-B86B-742731E7FB77}"/>
            </ac:spMkLst>
          </pc:spChg>
          <pc:cxnChg chg="add">
            <ac:chgData name="David Torres (Pontoon Solutions)" userId="716316d1-0d2a-48b6-920b-b5bd9336c8ec" providerId="ADAL" clId="{EE8AF5AA-D9F2-4EF8-BCCC-D7591D009F3B}" dt="2020-11-23T21:44:17.174" v="66"/>
            <ac:cxnSpMkLst>
              <pc:docMk/>
              <pc:sldMasterMk cId="3996236852" sldId="2147484056"/>
              <pc:sldLayoutMk cId="3204126132" sldId="2147484093"/>
              <ac:cxnSpMk id="7" creationId="{A5705D2E-2406-4253-AA26-3A5FBFBD4C9C}"/>
            </ac:cxnSpMkLst>
          </pc:cxn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1111330978" sldId="2147484095"/>
          </pc:sldLayoutMkLst>
          <pc:picChg chg="add">
            <ac:chgData name="David Torres (Pontoon Solutions)" userId="716316d1-0d2a-48b6-920b-b5bd9336c8ec" providerId="ADAL" clId="{EE8AF5AA-D9F2-4EF8-BCCC-D7591D009F3B}" dt="2020-11-23T21:44:17.174" v="66"/>
            <ac:picMkLst>
              <pc:docMk/>
              <pc:sldMasterMk cId="3996236852" sldId="2147484056"/>
              <pc:sldLayoutMk cId="1111330978" sldId="2147484095"/>
              <ac:picMk id="6" creationId="{A2397431-5F6E-4264-8A78-0A5EAABD125F}"/>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1941589921" sldId="2147484096"/>
          </pc:sldLayoutMkLst>
          <pc:picChg chg="add">
            <ac:chgData name="David Torres (Pontoon Solutions)" userId="716316d1-0d2a-48b6-920b-b5bd9336c8ec" providerId="ADAL" clId="{EE8AF5AA-D9F2-4EF8-BCCC-D7591D009F3B}" dt="2020-11-23T21:44:17.174" v="66"/>
            <ac:picMkLst>
              <pc:docMk/>
              <pc:sldMasterMk cId="3996236852" sldId="2147484056"/>
              <pc:sldLayoutMk cId="1941589921" sldId="2147484096"/>
              <ac:picMk id="6" creationId="{48639003-9713-4B06-8725-F7F202530020}"/>
            </ac:picMkLst>
          </pc:picChg>
          <pc:picChg chg="add">
            <ac:chgData name="David Torres (Pontoon Solutions)" userId="716316d1-0d2a-48b6-920b-b5bd9336c8ec" providerId="ADAL" clId="{EE8AF5AA-D9F2-4EF8-BCCC-D7591D009F3B}" dt="2020-11-23T21:44:17.174" v="66"/>
            <ac:picMkLst>
              <pc:docMk/>
              <pc:sldMasterMk cId="3996236852" sldId="2147484056"/>
              <pc:sldLayoutMk cId="1941589921" sldId="2147484096"/>
              <ac:picMk id="7" creationId="{8E1DF39E-DE1F-425C-B8EC-133FDEEED512}"/>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662649085" sldId="2147484098"/>
          </pc:sldLayoutMkLst>
          <pc:picChg chg="add">
            <ac:chgData name="David Torres (Pontoon Solutions)" userId="716316d1-0d2a-48b6-920b-b5bd9336c8ec" providerId="ADAL" clId="{EE8AF5AA-D9F2-4EF8-BCCC-D7591D009F3B}" dt="2020-11-23T21:44:17.174" v="66"/>
            <ac:picMkLst>
              <pc:docMk/>
              <pc:sldMasterMk cId="3996236852" sldId="2147484056"/>
              <pc:sldLayoutMk cId="662649085" sldId="2147484098"/>
              <ac:picMk id="4" creationId="{6F1B73E3-FC31-46CD-B9BC-FA2F3877C4A1}"/>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1111485816" sldId="2147484099"/>
          </pc:sldLayoutMkLst>
          <pc:picChg chg="add">
            <ac:chgData name="David Torres (Pontoon Solutions)" userId="716316d1-0d2a-48b6-920b-b5bd9336c8ec" providerId="ADAL" clId="{EE8AF5AA-D9F2-4EF8-BCCC-D7591D009F3B}" dt="2020-11-23T21:44:17.174" v="66"/>
            <ac:picMkLst>
              <pc:docMk/>
              <pc:sldMasterMk cId="3996236852" sldId="2147484056"/>
              <pc:sldLayoutMk cId="1111485816" sldId="2147484099"/>
              <ac:picMk id="6" creationId="{3414EA64-EAAD-4F9B-88AF-6583076FC565}"/>
            </ac:picMkLst>
          </pc:picChg>
          <pc:picChg chg="add">
            <ac:chgData name="David Torres (Pontoon Solutions)" userId="716316d1-0d2a-48b6-920b-b5bd9336c8ec" providerId="ADAL" clId="{EE8AF5AA-D9F2-4EF8-BCCC-D7591D009F3B}" dt="2020-11-23T21:44:17.174" v="66"/>
            <ac:picMkLst>
              <pc:docMk/>
              <pc:sldMasterMk cId="3996236852" sldId="2147484056"/>
              <pc:sldLayoutMk cId="1111485816" sldId="2147484099"/>
              <ac:picMk id="7" creationId="{1F6653AE-0147-4033-9AC1-C80B0E73A6C0}"/>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206942904" sldId="2147484101"/>
          </pc:sldLayoutMkLst>
          <pc:picChg chg="add">
            <ac:chgData name="David Torres (Pontoon Solutions)" userId="716316d1-0d2a-48b6-920b-b5bd9336c8ec" providerId="ADAL" clId="{EE8AF5AA-D9F2-4EF8-BCCC-D7591D009F3B}" dt="2020-11-23T21:44:17.174" v="66"/>
            <ac:picMkLst>
              <pc:docMk/>
              <pc:sldMasterMk cId="3996236852" sldId="2147484056"/>
              <pc:sldLayoutMk cId="206942904" sldId="2147484101"/>
              <ac:picMk id="3" creationId="{113C809E-7E5F-4A46-BF66-3680494A7A52}"/>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1960150563" sldId="2147484105"/>
          </pc:sldLayoutMkLst>
          <pc:spChg chg="add">
            <ac:chgData name="David Torres (Pontoon Solutions)" userId="716316d1-0d2a-48b6-920b-b5bd9336c8ec" providerId="ADAL" clId="{EE8AF5AA-D9F2-4EF8-BCCC-D7591D009F3B}" dt="2020-11-23T21:44:17.174" v="66"/>
            <ac:spMkLst>
              <pc:docMk/>
              <pc:sldMasterMk cId="3996236852" sldId="2147484056"/>
              <pc:sldLayoutMk cId="1960150563" sldId="2147484105"/>
              <ac:spMk id="4" creationId="{2146C335-FC65-43C2-8407-AE2C8EEA194D}"/>
            </ac:spMkLst>
          </pc:spChg>
          <pc:picChg chg="add">
            <ac:chgData name="David Torres (Pontoon Solutions)" userId="716316d1-0d2a-48b6-920b-b5bd9336c8ec" providerId="ADAL" clId="{EE8AF5AA-D9F2-4EF8-BCCC-D7591D009F3B}" dt="2020-11-23T21:44:17.174" v="66"/>
            <ac:picMkLst>
              <pc:docMk/>
              <pc:sldMasterMk cId="3996236852" sldId="2147484056"/>
              <pc:sldLayoutMk cId="1960150563" sldId="2147484105"/>
              <ac:picMk id="6" creationId="{E5B4869A-16B2-4D86-BC5D-DC8ADA8C585B}"/>
            </ac:picMkLst>
          </pc:picChg>
        </pc:sldLayoutChg>
        <pc:sldLayoutChg chg="addSp">
          <pc:chgData name="David Torres (Pontoon Solutions)" userId="716316d1-0d2a-48b6-920b-b5bd9336c8ec" providerId="ADAL" clId="{EE8AF5AA-D9F2-4EF8-BCCC-D7591D009F3B}" dt="2020-11-23T21:44:17.174" v="66"/>
          <pc:sldLayoutMkLst>
            <pc:docMk/>
            <pc:sldMasterMk cId="3996236852" sldId="2147484056"/>
            <pc:sldLayoutMk cId="3528803027" sldId="2147484107"/>
          </pc:sldLayoutMkLst>
          <pc:spChg chg="add">
            <ac:chgData name="David Torres (Pontoon Solutions)" userId="716316d1-0d2a-48b6-920b-b5bd9336c8ec" providerId="ADAL" clId="{EE8AF5AA-D9F2-4EF8-BCCC-D7591D009F3B}" dt="2020-11-23T21:44:17.174" v="66"/>
            <ac:spMkLst>
              <pc:docMk/>
              <pc:sldMasterMk cId="3996236852" sldId="2147484056"/>
              <pc:sldLayoutMk cId="3528803027" sldId="2147484107"/>
              <ac:spMk id="6" creationId="{815282A0-9EA9-4C2E-99F9-89AFA4B46EB8}"/>
            </ac:spMkLst>
          </pc:spChg>
          <pc:picChg chg="add">
            <ac:chgData name="David Torres (Pontoon Solutions)" userId="716316d1-0d2a-48b6-920b-b5bd9336c8ec" providerId="ADAL" clId="{EE8AF5AA-D9F2-4EF8-BCCC-D7591D009F3B}" dt="2020-11-23T21:44:17.174" v="66"/>
            <ac:picMkLst>
              <pc:docMk/>
              <pc:sldMasterMk cId="3996236852" sldId="2147484056"/>
              <pc:sldLayoutMk cId="3528803027" sldId="2147484107"/>
              <ac:picMk id="7" creationId="{4521453D-5A6D-4E99-B879-FA2421FAA831}"/>
            </ac:picMkLst>
          </pc:picChg>
          <pc:picChg chg="add">
            <ac:chgData name="David Torres (Pontoon Solutions)" userId="716316d1-0d2a-48b6-920b-b5bd9336c8ec" providerId="ADAL" clId="{EE8AF5AA-D9F2-4EF8-BCCC-D7591D009F3B}" dt="2020-11-23T21:44:17.174" v="66"/>
            <ac:picMkLst>
              <pc:docMk/>
              <pc:sldMasterMk cId="3996236852" sldId="2147484056"/>
              <pc:sldLayoutMk cId="3528803027" sldId="2147484107"/>
              <ac:picMk id="8" creationId="{7E6116BF-AEB7-4878-8A05-4920F942CA3B}"/>
            </ac:picMkLst>
          </pc:picChg>
        </pc:sldLayoutChg>
        <pc:sldLayoutChg chg="del">
          <pc:chgData name="David Torres (Pontoon Solutions)" userId="716316d1-0d2a-48b6-920b-b5bd9336c8ec" providerId="ADAL" clId="{EE8AF5AA-D9F2-4EF8-BCCC-D7591D009F3B}" dt="2020-11-23T21:55:43.014" v="233" actId="47"/>
          <pc:sldLayoutMkLst>
            <pc:docMk/>
            <pc:sldMasterMk cId="3996236852" sldId="2147484056"/>
            <pc:sldLayoutMk cId="846118208" sldId="2147484109"/>
          </pc:sldLayoutMkLst>
        </pc:sldLayoutChg>
        <pc:sldLayoutChg chg="del">
          <pc:chgData name="David Torres (Pontoon Solutions)" userId="716316d1-0d2a-48b6-920b-b5bd9336c8ec" providerId="ADAL" clId="{EE8AF5AA-D9F2-4EF8-BCCC-D7591D009F3B}" dt="2020-11-23T21:55:43.014" v="233" actId="47"/>
          <pc:sldLayoutMkLst>
            <pc:docMk/>
            <pc:sldMasterMk cId="3996236852" sldId="2147484056"/>
            <pc:sldLayoutMk cId="3492860435" sldId="2147484110"/>
          </pc:sldLayoutMkLst>
        </pc:sldLayoutChg>
        <pc:sldLayoutChg chg="del">
          <pc:chgData name="David Torres (Pontoon Solutions)" userId="716316d1-0d2a-48b6-920b-b5bd9336c8ec" providerId="ADAL" clId="{EE8AF5AA-D9F2-4EF8-BCCC-D7591D009F3B}" dt="2020-11-23T21:55:43.014" v="233" actId="47"/>
          <pc:sldLayoutMkLst>
            <pc:docMk/>
            <pc:sldMasterMk cId="3996236852" sldId="2147484056"/>
            <pc:sldLayoutMk cId="2267186935" sldId="2147484111"/>
          </pc:sldLayoutMkLst>
        </pc:sldLayoutChg>
        <pc:sldLayoutChg chg="del">
          <pc:chgData name="David Torres (Pontoon Solutions)" userId="716316d1-0d2a-48b6-920b-b5bd9336c8ec" providerId="ADAL" clId="{EE8AF5AA-D9F2-4EF8-BCCC-D7591D009F3B}" dt="2020-11-23T21:55:43.014" v="233" actId="47"/>
          <pc:sldLayoutMkLst>
            <pc:docMk/>
            <pc:sldMasterMk cId="3996236852" sldId="2147484056"/>
            <pc:sldLayoutMk cId="209595784" sldId="2147484112"/>
          </pc:sldLayoutMkLst>
        </pc:sldLayoutChg>
      </pc:sldMasterChg>
    </pc:docChg>
  </pc:docChgLst>
  <pc:docChgLst>
    <pc:chgData name="Julie Henderson (Meeting Solutions Inc)" userId="9cb1dc46-470c-492c-b620-817909f59616" providerId="ADAL" clId="{66A96C73-53C2-45F1-A87C-A1D93DB0BA7B}"/>
    <pc:docChg chg="addSld delSld modSld modSection">
      <pc:chgData name="Julie Henderson (Meeting Solutions Inc)" userId="9cb1dc46-470c-492c-b620-817909f59616" providerId="ADAL" clId="{66A96C73-53C2-45F1-A87C-A1D93DB0BA7B}" dt="2020-05-22T17:26:43.506" v="126" actId="20577"/>
      <pc:docMkLst>
        <pc:docMk/>
      </pc:docMkLst>
      <pc:sldChg chg="modSp mod modNotesTx">
        <pc:chgData name="Julie Henderson (Meeting Solutions Inc)" userId="9cb1dc46-470c-492c-b620-817909f59616" providerId="ADAL" clId="{66A96C73-53C2-45F1-A87C-A1D93DB0BA7B}" dt="2020-05-22T17:12:17.190" v="62" actId="6549"/>
        <pc:sldMkLst>
          <pc:docMk/>
          <pc:sldMk cId="1577883206" sldId="2076136191"/>
        </pc:sldMkLst>
        <pc:spChg chg="mod">
          <ac:chgData name="Julie Henderson (Meeting Solutions Inc)" userId="9cb1dc46-470c-492c-b620-817909f59616" providerId="ADAL" clId="{66A96C73-53C2-45F1-A87C-A1D93DB0BA7B}" dt="2020-05-19T15:31:15.226" v="11" actId="113"/>
          <ac:spMkLst>
            <pc:docMk/>
            <pc:sldMk cId="1577883206" sldId="2076136191"/>
            <ac:spMk id="16" creationId="{187EDF4C-D7AF-4503-AE7E-9D598248574A}"/>
          </ac:spMkLst>
        </pc:spChg>
      </pc:sldChg>
      <pc:sldChg chg="add del">
        <pc:chgData name="Julie Henderson (Meeting Solutions Inc)" userId="9cb1dc46-470c-492c-b620-817909f59616" providerId="ADAL" clId="{66A96C73-53C2-45F1-A87C-A1D93DB0BA7B}" dt="2020-05-22T17:06:44.650" v="33" actId="2696"/>
        <pc:sldMkLst>
          <pc:docMk/>
          <pc:sldMk cId="3251840098" sldId="2076136948"/>
        </pc:sldMkLst>
      </pc:sldChg>
      <pc:sldChg chg="modSp mod">
        <pc:chgData name="Julie Henderson (Meeting Solutions Inc)" userId="9cb1dc46-470c-492c-b620-817909f59616" providerId="ADAL" clId="{66A96C73-53C2-45F1-A87C-A1D93DB0BA7B}" dt="2020-05-19T15:28:10.059" v="1" actId="113"/>
        <pc:sldMkLst>
          <pc:docMk/>
          <pc:sldMk cId="4108100156" sldId="2076136970"/>
        </pc:sldMkLst>
        <pc:spChg chg="mod">
          <ac:chgData name="Julie Henderson (Meeting Solutions Inc)" userId="9cb1dc46-470c-492c-b620-817909f59616" providerId="ADAL" clId="{66A96C73-53C2-45F1-A87C-A1D93DB0BA7B}" dt="2020-05-19T15:28:10.059" v="1" actId="113"/>
          <ac:spMkLst>
            <pc:docMk/>
            <pc:sldMk cId="4108100156" sldId="2076136970"/>
            <ac:spMk id="5" creationId="{1250BE4D-D0E5-4830-B25B-B1F13F63B90B}"/>
          </ac:spMkLst>
        </pc:spChg>
        <pc:spChg chg="mod">
          <ac:chgData name="Julie Henderson (Meeting Solutions Inc)" userId="9cb1dc46-470c-492c-b620-817909f59616" providerId="ADAL" clId="{66A96C73-53C2-45F1-A87C-A1D93DB0BA7B}" dt="2020-05-19T15:28:07.800" v="0" actId="113"/>
          <ac:spMkLst>
            <pc:docMk/>
            <pc:sldMk cId="4108100156" sldId="2076136970"/>
            <ac:spMk id="8" creationId="{78F6C5AA-BE46-4FF2-8C53-08A3F9B17720}"/>
          </ac:spMkLst>
        </pc:spChg>
      </pc:sldChg>
      <pc:sldChg chg="modSp mod modNotesTx">
        <pc:chgData name="Julie Henderson (Meeting Solutions Inc)" userId="9cb1dc46-470c-492c-b620-817909f59616" providerId="ADAL" clId="{66A96C73-53C2-45F1-A87C-A1D93DB0BA7B}" dt="2020-05-22T17:12:43.074" v="64" actId="20577"/>
        <pc:sldMkLst>
          <pc:docMk/>
          <pc:sldMk cId="277123095" sldId="2076136975"/>
        </pc:sldMkLst>
        <pc:spChg chg="mod">
          <ac:chgData name="Julie Henderson (Meeting Solutions Inc)" userId="9cb1dc46-470c-492c-b620-817909f59616" providerId="ADAL" clId="{66A96C73-53C2-45F1-A87C-A1D93DB0BA7B}" dt="2020-05-19T15:34:32.508" v="21" actId="20577"/>
          <ac:spMkLst>
            <pc:docMk/>
            <pc:sldMk cId="277123095" sldId="2076136975"/>
            <ac:spMk id="19" creationId="{BD8D2B08-F7EE-4B8A-AA7F-727993A59961}"/>
          </ac:spMkLst>
        </pc:spChg>
      </pc:sldChg>
      <pc:sldChg chg="modSp del mod">
        <pc:chgData name="Julie Henderson (Meeting Solutions Inc)" userId="9cb1dc46-470c-492c-b620-817909f59616" providerId="ADAL" clId="{66A96C73-53C2-45F1-A87C-A1D93DB0BA7B}" dt="2020-05-22T16:58:08.736" v="24" actId="47"/>
        <pc:sldMkLst>
          <pc:docMk/>
          <pc:sldMk cId="3562597825" sldId="2076136993"/>
        </pc:sldMkLst>
        <pc:spChg chg="mod">
          <ac:chgData name="Julie Henderson (Meeting Solutions Inc)" userId="9cb1dc46-470c-492c-b620-817909f59616" providerId="ADAL" clId="{66A96C73-53C2-45F1-A87C-A1D93DB0BA7B}" dt="2020-05-19T15:29:09.947" v="10" actId="20577"/>
          <ac:spMkLst>
            <pc:docMk/>
            <pc:sldMk cId="3562597825" sldId="2076136993"/>
            <ac:spMk id="5" creationId="{B13CFD1C-8F57-4784-82B0-6D25458B9360}"/>
          </ac:spMkLst>
        </pc:spChg>
      </pc:sldChg>
      <pc:sldChg chg="modSp mod">
        <pc:chgData name="Julie Henderson (Meeting Solutions Inc)" userId="9cb1dc46-470c-492c-b620-817909f59616" providerId="ADAL" clId="{66A96C73-53C2-45F1-A87C-A1D93DB0BA7B}" dt="2020-05-22T17:25:42.705" v="123" actId="113"/>
        <pc:sldMkLst>
          <pc:docMk/>
          <pc:sldMk cId="638109411" sldId="2076136994"/>
        </pc:sldMkLst>
        <pc:spChg chg="mod">
          <ac:chgData name="Julie Henderson (Meeting Solutions Inc)" userId="9cb1dc46-470c-492c-b620-817909f59616" providerId="ADAL" clId="{66A96C73-53C2-45F1-A87C-A1D93DB0BA7B}" dt="2020-05-22T17:25:42.705" v="123" actId="113"/>
          <ac:spMkLst>
            <pc:docMk/>
            <pc:sldMk cId="638109411" sldId="2076136994"/>
            <ac:spMk id="5" creationId="{B13CFD1C-8F57-4784-82B0-6D25458B9360}"/>
          </ac:spMkLst>
        </pc:spChg>
      </pc:sldChg>
      <pc:sldChg chg="modSp mod">
        <pc:chgData name="Julie Henderson (Meeting Solutions Inc)" userId="9cb1dc46-470c-492c-b620-817909f59616" providerId="ADAL" clId="{66A96C73-53C2-45F1-A87C-A1D93DB0BA7B}" dt="2020-05-22T17:23:22.957" v="100"/>
        <pc:sldMkLst>
          <pc:docMk/>
          <pc:sldMk cId="39090448" sldId="2076136997"/>
        </pc:sldMkLst>
        <pc:spChg chg="mod">
          <ac:chgData name="Julie Henderson (Meeting Solutions Inc)" userId="9cb1dc46-470c-492c-b620-817909f59616" providerId="ADAL" clId="{66A96C73-53C2-45F1-A87C-A1D93DB0BA7B}" dt="2020-05-22T17:23:22.957" v="100"/>
          <ac:spMkLst>
            <pc:docMk/>
            <pc:sldMk cId="39090448" sldId="2076136997"/>
            <ac:spMk id="5" creationId="{B13CFD1C-8F57-4784-82B0-6D25458B9360}"/>
          </ac:spMkLst>
        </pc:spChg>
      </pc:sldChg>
      <pc:sldChg chg="del">
        <pc:chgData name="Julie Henderson (Meeting Solutions Inc)" userId="9cb1dc46-470c-492c-b620-817909f59616" providerId="ADAL" clId="{66A96C73-53C2-45F1-A87C-A1D93DB0BA7B}" dt="2020-05-22T17:24:29.574" v="102" actId="47"/>
        <pc:sldMkLst>
          <pc:docMk/>
          <pc:sldMk cId="3097228834" sldId="2076136998"/>
        </pc:sldMkLst>
      </pc:sldChg>
      <pc:sldChg chg="add">
        <pc:chgData name="Julie Henderson (Meeting Solutions Inc)" userId="9cb1dc46-470c-492c-b620-817909f59616" providerId="ADAL" clId="{66A96C73-53C2-45F1-A87C-A1D93DB0BA7B}" dt="2020-05-22T16:57:54.328" v="23"/>
        <pc:sldMkLst>
          <pc:docMk/>
          <pc:sldMk cId="166709771" sldId="2076137011"/>
        </pc:sldMkLst>
      </pc:sldChg>
      <pc:sldChg chg="modSp mod modNotesTx">
        <pc:chgData name="Julie Henderson (Meeting Solutions Inc)" userId="9cb1dc46-470c-492c-b620-817909f59616" providerId="ADAL" clId="{66A96C73-53C2-45F1-A87C-A1D93DB0BA7B}" dt="2020-05-22T17:12:31.320" v="63" actId="20577"/>
        <pc:sldMkLst>
          <pc:docMk/>
          <pc:sldMk cId="3808904952" sldId="2076137016"/>
        </pc:sldMkLst>
        <pc:spChg chg="mod">
          <ac:chgData name="Julie Henderson (Meeting Solutions Inc)" userId="9cb1dc46-470c-492c-b620-817909f59616" providerId="ADAL" clId="{66A96C73-53C2-45F1-A87C-A1D93DB0BA7B}" dt="2020-05-19T15:31:21.789" v="12" actId="113"/>
          <ac:spMkLst>
            <pc:docMk/>
            <pc:sldMk cId="3808904952" sldId="2076137016"/>
            <ac:spMk id="16" creationId="{187EDF4C-D7AF-4503-AE7E-9D598248574A}"/>
          </ac:spMkLst>
        </pc:spChg>
      </pc:sldChg>
      <pc:sldChg chg="modSp mod modNotesTx">
        <pc:chgData name="Julie Henderson (Meeting Solutions Inc)" userId="9cb1dc46-470c-492c-b620-817909f59616" providerId="ADAL" clId="{66A96C73-53C2-45F1-A87C-A1D93DB0BA7B}" dt="2020-05-22T17:12:55.643" v="93" actId="6549"/>
        <pc:sldMkLst>
          <pc:docMk/>
          <pc:sldMk cId="2674496065" sldId="2076137017"/>
        </pc:sldMkLst>
        <pc:spChg chg="mod">
          <ac:chgData name="Julie Henderson (Meeting Solutions Inc)" userId="9cb1dc46-470c-492c-b620-817909f59616" providerId="ADAL" clId="{66A96C73-53C2-45F1-A87C-A1D93DB0BA7B}" dt="2020-05-19T15:31:27.341" v="13" actId="113"/>
          <ac:spMkLst>
            <pc:docMk/>
            <pc:sldMk cId="2674496065" sldId="2076137017"/>
            <ac:spMk id="16" creationId="{187EDF4C-D7AF-4503-AE7E-9D598248574A}"/>
          </ac:spMkLst>
        </pc:spChg>
      </pc:sldChg>
      <pc:sldChg chg="modSp mod">
        <pc:chgData name="Julie Henderson (Meeting Solutions Inc)" userId="9cb1dc46-470c-492c-b620-817909f59616" providerId="ADAL" clId="{66A96C73-53C2-45F1-A87C-A1D93DB0BA7B}" dt="2020-05-22T17:26:43.506" v="126" actId="20577"/>
        <pc:sldMkLst>
          <pc:docMk/>
          <pc:sldMk cId="978761425" sldId="2076137019"/>
        </pc:sldMkLst>
        <pc:spChg chg="mod">
          <ac:chgData name="Julie Henderson (Meeting Solutions Inc)" userId="9cb1dc46-470c-492c-b620-817909f59616" providerId="ADAL" clId="{66A96C73-53C2-45F1-A87C-A1D93DB0BA7B}" dt="2020-05-22T17:26:43.506" v="126" actId="20577"/>
          <ac:spMkLst>
            <pc:docMk/>
            <pc:sldMk cId="978761425" sldId="2076137019"/>
            <ac:spMk id="5" creationId="{B13CFD1C-8F57-4784-82B0-6D25458B9360}"/>
          </ac:spMkLst>
        </pc:spChg>
      </pc:sldChg>
      <pc:sldChg chg="modSp mod">
        <pc:chgData name="Julie Henderson (Meeting Solutions Inc)" userId="9cb1dc46-470c-492c-b620-817909f59616" providerId="ADAL" clId="{66A96C73-53C2-45F1-A87C-A1D93DB0BA7B}" dt="2020-05-22T17:06:37.351" v="32" actId="20577"/>
        <pc:sldMkLst>
          <pc:docMk/>
          <pc:sldMk cId="3648392678" sldId="2076137026"/>
        </pc:sldMkLst>
        <pc:spChg chg="mod">
          <ac:chgData name="Julie Henderson (Meeting Solutions Inc)" userId="9cb1dc46-470c-492c-b620-817909f59616" providerId="ADAL" clId="{66A96C73-53C2-45F1-A87C-A1D93DB0BA7B}" dt="2020-05-22T17:05:41.886" v="25"/>
          <ac:spMkLst>
            <pc:docMk/>
            <pc:sldMk cId="3648392678" sldId="2076137026"/>
            <ac:spMk id="4" creationId="{08CF4E47-AACC-4D9F-913C-4F6C4E027429}"/>
          </ac:spMkLst>
        </pc:spChg>
        <pc:spChg chg="mod">
          <ac:chgData name="Julie Henderson (Meeting Solutions Inc)" userId="9cb1dc46-470c-492c-b620-817909f59616" providerId="ADAL" clId="{66A96C73-53C2-45F1-A87C-A1D93DB0BA7B}" dt="2020-05-22T17:06:37.351" v="32" actId="20577"/>
          <ac:spMkLst>
            <pc:docMk/>
            <pc:sldMk cId="3648392678" sldId="2076137026"/>
            <ac:spMk id="5" creationId="{B13CFD1C-8F57-4784-82B0-6D25458B9360}"/>
          </ac:spMkLst>
        </pc:spChg>
      </pc:sldChg>
      <pc:sldChg chg="modSp add mod">
        <pc:chgData name="Julie Henderson (Meeting Solutions Inc)" userId="9cb1dc46-470c-492c-b620-817909f59616" providerId="ADAL" clId="{66A96C73-53C2-45F1-A87C-A1D93DB0BA7B}" dt="2020-05-22T17:25:29.343" v="121" actId="20577"/>
        <pc:sldMkLst>
          <pc:docMk/>
          <pc:sldMk cId="2855344580" sldId="2076137027"/>
        </pc:sldMkLst>
        <pc:spChg chg="mod">
          <ac:chgData name="Julie Henderson (Meeting Solutions Inc)" userId="9cb1dc46-470c-492c-b620-817909f59616" providerId="ADAL" clId="{66A96C73-53C2-45F1-A87C-A1D93DB0BA7B}" dt="2020-05-22T17:25:29.343" v="121" actId="20577"/>
          <ac:spMkLst>
            <pc:docMk/>
            <pc:sldMk cId="2855344580" sldId="2076137027"/>
            <ac:spMk id="5" creationId="{B13CFD1C-8F57-4784-82B0-6D25458B9360}"/>
          </ac:spMkLst>
        </pc:spChg>
      </pc:sldChg>
      <pc:sldChg chg="modSp add mod">
        <pc:chgData name="Julie Henderson (Meeting Solutions Inc)" userId="9cb1dc46-470c-492c-b620-817909f59616" providerId="ADAL" clId="{66A96C73-53C2-45F1-A87C-A1D93DB0BA7B}" dt="2020-05-22T17:25:10.445" v="113" actId="113"/>
        <pc:sldMkLst>
          <pc:docMk/>
          <pc:sldMk cId="3430005594" sldId="2076137028"/>
        </pc:sldMkLst>
        <pc:spChg chg="mod">
          <ac:chgData name="Julie Henderson (Meeting Solutions Inc)" userId="9cb1dc46-470c-492c-b620-817909f59616" providerId="ADAL" clId="{66A96C73-53C2-45F1-A87C-A1D93DB0BA7B}" dt="2020-05-22T17:25:10.445" v="113" actId="113"/>
          <ac:spMkLst>
            <pc:docMk/>
            <pc:sldMk cId="3430005594" sldId="2076137028"/>
            <ac:spMk id="5" creationId="{B13CFD1C-8F57-4784-82B0-6D25458B9360}"/>
          </ac:spMkLst>
        </pc:spChg>
      </pc:sldChg>
    </pc:docChg>
  </pc:docChgLst>
  <pc:docChgLst>
    <pc:chgData name="Ashley Huber (Meeting Solutions Inc)" userId="S::v-ashhub@microsoft.com::ab4511bd-111f-4342-955c-b1e96bcfaec5" providerId="AD" clId="Web-{4EBA6D96-0F39-13C3-1C14-8E116492F67C}"/>
    <pc:docChg chg="modSld">
      <pc:chgData name="Ashley Huber (Meeting Solutions Inc)" userId="S::v-ashhub@microsoft.com::ab4511bd-111f-4342-955c-b1e96bcfaec5" providerId="AD" clId="Web-{4EBA6D96-0F39-13C3-1C14-8E116492F67C}" dt="2020-05-14T18:41:29.843" v="165"/>
      <pc:docMkLst>
        <pc:docMk/>
      </pc:docMkLst>
      <pc:sldChg chg="modSp">
        <pc:chgData name="Ashley Huber (Meeting Solutions Inc)" userId="S::v-ashhub@microsoft.com::ab4511bd-111f-4342-955c-b1e96bcfaec5" providerId="AD" clId="Web-{4EBA6D96-0F39-13C3-1C14-8E116492F67C}" dt="2020-05-14T18:36:43.797" v="70" actId="20577"/>
        <pc:sldMkLst>
          <pc:docMk/>
          <pc:sldMk cId="4108100156" sldId="2076136970"/>
        </pc:sldMkLst>
        <pc:spChg chg="mod">
          <ac:chgData name="Ashley Huber (Meeting Solutions Inc)" userId="S::v-ashhub@microsoft.com::ab4511bd-111f-4342-955c-b1e96bcfaec5" providerId="AD" clId="Web-{4EBA6D96-0F39-13C3-1C14-8E116492F67C}" dt="2020-05-14T18:36:43.797" v="70" actId="20577"/>
          <ac:spMkLst>
            <pc:docMk/>
            <pc:sldMk cId="4108100156" sldId="2076136970"/>
            <ac:spMk id="8" creationId="{78F6C5AA-BE46-4FF2-8C53-08A3F9B17720}"/>
          </ac:spMkLst>
        </pc:spChg>
      </pc:sldChg>
      <pc:sldChg chg="modSp">
        <pc:chgData name="Ashley Huber (Meeting Solutions Inc)" userId="S::v-ashhub@microsoft.com::ab4511bd-111f-4342-955c-b1e96bcfaec5" providerId="AD" clId="Web-{4EBA6D96-0F39-13C3-1C14-8E116492F67C}" dt="2020-05-14T18:40:53.062" v="159" actId="20577"/>
        <pc:sldMkLst>
          <pc:docMk/>
          <pc:sldMk cId="2390445949" sldId="2076136981"/>
        </pc:sldMkLst>
        <pc:spChg chg="mod">
          <ac:chgData name="Ashley Huber (Meeting Solutions Inc)" userId="S::v-ashhub@microsoft.com::ab4511bd-111f-4342-955c-b1e96bcfaec5" providerId="AD" clId="Web-{4EBA6D96-0F39-13C3-1C14-8E116492F67C}" dt="2020-05-14T18:40:53.062" v="159" actId="20577"/>
          <ac:spMkLst>
            <pc:docMk/>
            <pc:sldMk cId="2390445949" sldId="2076136981"/>
            <ac:spMk id="3" creationId="{0E68ED4E-08F2-404E-B3FE-29E492E8716D}"/>
          </ac:spMkLst>
        </pc:spChg>
      </pc:sldChg>
      <pc:sldChg chg="modSp">
        <pc:chgData name="Ashley Huber (Meeting Solutions Inc)" userId="S::v-ashhub@microsoft.com::ab4511bd-111f-4342-955c-b1e96bcfaec5" providerId="AD" clId="Web-{4EBA6D96-0F39-13C3-1C14-8E116492F67C}" dt="2020-05-14T18:39:24.438" v="76" actId="20577"/>
        <pc:sldMkLst>
          <pc:docMk/>
          <pc:sldMk cId="39090448" sldId="2076136997"/>
        </pc:sldMkLst>
        <pc:spChg chg="mod">
          <ac:chgData name="Ashley Huber (Meeting Solutions Inc)" userId="S::v-ashhub@microsoft.com::ab4511bd-111f-4342-955c-b1e96bcfaec5" providerId="AD" clId="Web-{4EBA6D96-0F39-13C3-1C14-8E116492F67C}" dt="2020-05-14T18:39:24.438" v="76" actId="20577"/>
          <ac:spMkLst>
            <pc:docMk/>
            <pc:sldMk cId="39090448" sldId="2076136997"/>
            <ac:spMk id="5" creationId="{B13CFD1C-8F57-4784-82B0-6D25458B9360}"/>
          </ac:spMkLst>
        </pc:spChg>
      </pc:sldChg>
      <pc:sldChg chg="modSp">
        <pc:chgData name="Ashley Huber (Meeting Solutions Inc)" userId="S::v-ashhub@microsoft.com::ab4511bd-111f-4342-955c-b1e96bcfaec5" providerId="AD" clId="Web-{4EBA6D96-0F39-13C3-1C14-8E116492F67C}" dt="2020-05-14T18:41:29.843" v="165"/>
        <pc:sldMkLst>
          <pc:docMk/>
          <pc:sldMk cId="978761425" sldId="2076137019"/>
        </pc:sldMkLst>
        <pc:spChg chg="mod">
          <ac:chgData name="Ashley Huber (Meeting Solutions Inc)" userId="S::v-ashhub@microsoft.com::ab4511bd-111f-4342-955c-b1e96bcfaec5" providerId="AD" clId="Web-{4EBA6D96-0F39-13C3-1C14-8E116492F67C}" dt="2020-05-14T18:41:29.843" v="165"/>
          <ac:spMkLst>
            <pc:docMk/>
            <pc:sldMk cId="978761425" sldId="2076137019"/>
            <ac:spMk id="5" creationId="{B13CFD1C-8F57-4784-82B0-6D25458B9360}"/>
          </ac:spMkLst>
        </pc:spChg>
      </pc:sldChg>
    </pc:docChg>
  </pc:docChgLst>
  <pc:docChgLst>
    <pc:chgData name="Julie Henderson" userId="9cb1dc46-470c-492c-b620-817909f59616" providerId="ADAL" clId="{4D5A12FF-5A22-49D3-B9BC-304ADBF1D123}"/>
    <pc:docChg chg="modSld">
      <pc:chgData name="Julie Henderson" userId="9cb1dc46-470c-492c-b620-817909f59616" providerId="ADAL" clId="{4D5A12FF-5A22-49D3-B9BC-304ADBF1D123}" dt="2020-07-10T18:38:05.713" v="2" actId="20577"/>
      <pc:docMkLst>
        <pc:docMk/>
      </pc:docMkLst>
      <pc:sldChg chg="modSp mod">
        <pc:chgData name="Julie Henderson" userId="9cb1dc46-470c-492c-b620-817909f59616" providerId="ADAL" clId="{4D5A12FF-5A22-49D3-B9BC-304ADBF1D123}" dt="2020-07-10T18:38:05.713" v="2" actId="20577"/>
        <pc:sldMkLst>
          <pc:docMk/>
          <pc:sldMk cId="2827881782" sldId="2076137003"/>
        </pc:sldMkLst>
        <pc:spChg chg="mod">
          <ac:chgData name="Julie Henderson" userId="9cb1dc46-470c-492c-b620-817909f59616" providerId="ADAL" clId="{4D5A12FF-5A22-49D3-B9BC-304ADBF1D123}" dt="2020-07-10T18:38:05.713" v="2" actId="20577"/>
          <ac:spMkLst>
            <pc:docMk/>
            <pc:sldMk cId="2827881782" sldId="2076137003"/>
            <ac:spMk id="4" creationId="{DDB5C753-E1E8-4ABD-A555-9A3A4167AC0E}"/>
          </ac:spMkLst>
        </pc:spChg>
      </pc:sldChg>
    </pc:docChg>
  </pc:docChgLst>
  <pc:docChgLst>
    <pc:chgData name="Julie Henderson" userId="9cb1dc46-470c-492c-b620-817909f59616" providerId="ADAL" clId="{5DE4C992-BF68-4FFD-96AA-154320E643D4}"/>
    <pc:docChg chg="undo custSel modSld">
      <pc:chgData name="Julie Henderson" userId="9cb1dc46-470c-492c-b620-817909f59616" providerId="ADAL" clId="{5DE4C992-BF68-4FFD-96AA-154320E643D4}" dt="2020-08-11T14:59:14.567" v="1142"/>
      <pc:docMkLst>
        <pc:docMk/>
      </pc:docMkLst>
      <pc:sldChg chg="addSp delSp modSp mod">
        <pc:chgData name="Julie Henderson" userId="9cb1dc46-470c-492c-b620-817909f59616" providerId="ADAL" clId="{5DE4C992-BF68-4FFD-96AA-154320E643D4}" dt="2020-08-11T14:55:53.874" v="1117"/>
        <pc:sldMkLst>
          <pc:docMk/>
          <pc:sldMk cId="1577883206" sldId="2076136191"/>
        </pc:sldMkLst>
        <pc:spChg chg="mod">
          <ac:chgData name="Julie Henderson" userId="9cb1dc46-470c-492c-b620-817909f59616" providerId="ADAL" clId="{5DE4C992-BF68-4FFD-96AA-154320E643D4}" dt="2020-08-11T14:55:53.874" v="1117"/>
          <ac:spMkLst>
            <pc:docMk/>
            <pc:sldMk cId="1577883206" sldId="2076136191"/>
            <ac:spMk id="16" creationId="{187EDF4C-D7AF-4503-AE7E-9D598248574A}"/>
          </ac:spMkLst>
        </pc:spChg>
        <pc:grpChg chg="add del mod">
          <ac:chgData name="Julie Henderson" userId="9cb1dc46-470c-492c-b620-817909f59616" providerId="ADAL" clId="{5DE4C992-BF68-4FFD-96AA-154320E643D4}" dt="2020-08-11T14:55:43.935" v="1113" actId="962"/>
          <ac:grpSpMkLst>
            <pc:docMk/>
            <pc:sldMk cId="1577883206" sldId="2076136191"/>
            <ac:grpSpMk id="10" creationId="{6E2FFE2B-DE58-4FD6-B838-1667394F08C3}"/>
          </ac:grpSpMkLst>
        </pc:grpChg>
        <pc:picChg chg="mod">
          <ac:chgData name="Julie Henderson" userId="9cb1dc46-470c-492c-b620-817909f59616" providerId="ADAL" clId="{5DE4C992-BF68-4FFD-96AA-154320E643D4}" dt="2020-08-11T14:55:47.633" v="1114" actId="962"/>
          <ac:picMkLst>
            <pc:docMk/>
            <pc:sldMk cId="1577883206" sldId="2076136191"/>
            <ac:picMk id="13" creationId="{1394F9D7-F88E-4578-B5A2-6B8571002742}"/>
          </ac:picMkLst>
        </pc:picChg>
        <pc:picChg chg="mod">
          <ac:chgData name="Julie Henderson" userId="9cb1dc46-470c-492c-b620-817909f59616" providerId="ADAL" clId="{5DE4C992-BF68-4FFD-96AA-154320E643D4}" dt="2020-08-11T14:55:50.772" v="1115" actId="962"/>
          <ac:picMkLst>
            <pc:docMk/>
            <pc:sldMk cId="1577883206" sldId="2076136191"/>
            <ac:picMk id="15" creationId="{19B5E09C-77FB-4F63-B032-5601211963E9}"/>
          </ac:picMkLst>
        </pc:picChg>
      </pc:sldChg>
      <pc:sldChg chg="modSp mod">
        <pc:chgData name="Julie Henderson" userId="9cb1dc46-470c-492c-b620-817909f59616" providerId="ADAL" clId="{5DE4C992-BF68-4FFD-96AA-154320E643D4}" dt="2020-08-11T14:52:55.159" v="1080" actId="33553"/>
        <pc:sldMkLst>
          <pc:docMk/>
          <pc:sldMk cId="1990982692" sldId="2076136966"/>
        </pc:sldMkLst>
        <pc:spChg chg="mod">
          <ac:chgData name="Julie Henderson" userId="9cb1dc46-470c-492c-b620-817909f59616" providerId="ADAL" clId="{5DE4C992-BF68-4FFD-96AA-154320E643D4}" dt="2020-08-11T14:52:55.159" v="1080" actId="33553"/>
          <ac:spMkLst>
            <pc:docMk/>
            <pc:sldMk cId="1990982692" sldId="2076136966"/>
            <ac:spMk id="4" creationId="{08CF4E47-AACC-4D9F-913C-4F6C4E027429}"/>
          </ac:spMkLst>
        </pc:spChg>
      </pc:sldChg>
      <pc:sldChg chg="modSp mod">
        <pc:chgData name="Julie Henderson" userId="9cb1dc46-470c-492c-b620-817909f59616" providerId="ADAL" clId="{5DE4C992-BF68-4FFD-96AA-154320E643D4}" dt="2020-08-11T14:56:45.731" v="1122" actId="962"/>
        <pc:sldMkLst>
          <pc:docMk/>
          <pc:sldMk cId="4108100156" sldId="2076136970"/>
        </pc:sldMkLst>
        <pc:spChg chg="mod">
          <ac:chgData name="Julie Henderson" userId="9cb1dc46-470c-492c-b620-817909f59616" providerId="ADAL" clId="{5DE4C992-BF68-4FFD-96AA-154320E643D4}" dt="2020-08-11T14:53:06.297" v="1082" actId="33553"/>
          <ac:spMkLst>
            <pc:docMk/>
            <pc:sldMk cId="4108100156" sldId="2076136970"/>
            <ac:spMk id="3" creationId="{16DB0C3E-1B7B-44CB-AD8E-9DA0C3110C92}"/>
          </ac:spMkLst>
        </pc:spChg>
        <pc:spChg chg="mod">
          <ac:chgData name="Julie Henderson" userId="9cb1dc46-470c-492c-b620-817909f59616" providerId="ADAL" clId="{5DE4C992-BF68-4FFD-96AA-154320E643D4}" dt="2020-08-11T14:46:02.700" v="56" actId="962"/>
          <ac:spMkLst>
            <pc:docMk/>
            <pc:sldMk cId="4108100156" sldId="2076136970"/>
            <ac:spMk id="7" creationId="{715BC629-17E2-4445-BDFC-3B259DC95DB4}"/>
          </ac:spMkLst>
        </pc:spChg>
        <pc:spChg chg="mod">
          <ac:chgData name="Julie Henderson" userId="9cb1dc46-470c-492c-b620-817909f59616" providerId="ADAL" clId="{5DE4C992-BF68-4FFD-96AA-154320E643D4}" dt="2020-08-11T14:56:45.731" v="1122" actId="962"/>
          <ac:spMkLst>
            <pc:docMk/>
            <pc:sldMk cId="4108100156" sldId="2076136970"/>
            <ac:spMk id="9" creationId="{8FC4ADCD-4715-49A8-B15B-8C03112AB678}"/>
          </ac:spMkLst>
        </pc:spChg>
        <pc:picChg chg="mod">
          <ac:chgData name="Julie Henderson" userId="9cb1dc46-470c-492c-b620-817909f59616" providerId="ADAL" clId="{5DE4C992-BF68-4FFD-96AA-154320E643D4}" dt="2020-08-11T14:56:44.588" v="1121" actId="962"/>
          <ac:picMkLst>
            <pc:docMk/>
            <pc:sldMk cId="4108100156" sldId="2076136970"/>
            <ac:picMk id="6" creationId="{01BD80F5-B1AE-4032-80AC-8F148B627D08}"/>
          </ac:picMkLst>
        </pc:picChg>
      </pc:sldChg>
      <pc:sldChg chg="modSp mod">
        <pc:chgData name="Julie Henderson" userId="9cb1dc46-470c-492c-b620-817909f59616" providerId="ADAL" clId="{5DE4C992-BF68-4FFD-96AA-154320E643D4}" dt="2020-08-11T14:56:57.874" v="1124"/>
        <pc:sldMkLst>
          <pc:docMk/>
          <pc:sldMk cId="4217934713" sldId="2076136971"/>
        </pc:sldMkLst>
        <pc:spChg chg="mod">
          <ac:chgData name="Julie Henderson" userId="9cb1dc46-470c-492c-b620-817909f59616" providerId="ADAL" clId="{5DE4C992-BF68-4FFD-96AA-154320E643D4}" dt="2020-08-11T14:56:57.874" v="1124"/>
          <ac:spMkLst>
            <pc:docMk/>
            <pc:sldMk cId="4217934713" sldId="2076136971"/>
            <ac:spMk id="5" creationId="{AC3BA79F-8F41-4AD0-B6BC-EEB45E71A1F8}"/>
          </ac:spMkLst>
        </pc:spChg>
        <pc:picChg chg="mod">
          <ac:chgData name="Julie Henderson" userId="9cb1dc46-470c-492c-b620-817909f59616" providerId="ADAL" clId="{5DE4C992-BF68-4FFD-96AA-154320E643D4}" dt="2020-08-11T14:46:17.799" v="128" actId="962"/>
          <ac:picMkLst>
            <pc:docMk/>
            <pc:sldMk cId="4217934713" sldId="2076136971"/>
            <ac:picMk id="3" creationId="{1526F86B-5A1E-4321-B33A-6CFCB34BCA24}"/>
          </ac:picMkLst>
        </pc:picChg>
        <pc:picChg chg="mod">
          <ac:chgData name="Julie Henderson" userId="9cb1dc46-470c-492c-b620-817909f59616" providerId="ADAL" clId="{5DE4C992-BF68-4FFD-96AA-154320E643D4}" dt="2020-08-11T14:46:34.977" v="212" actId="962"/>
          <ac:picMkLst>
            <pc:docMk/>
            <pc:sldMk cId="4217934713" sldId="2076136971"/>
            <ac:picMk id="4" creationId="{0C1F7BC2-8A59-41B5-B726-E74261A10079}"/>
          </ac:picMkLst>
        </pc:picChg>
      </pc:sldChg>
      <pc:sldChg chg="modSp mod">
        <pc:chgData name="Julie Henderson" userId="9cb1dc46-470c-492c-b620-817909f59616" providerId="ADAL" clId="{5DE4C992-BF68-4FFD-96AA-154320E643D4}" dt="2020-08-11T14:57:20.143" v="1126"/>
        <pc:sldMkLst>
          <pc:docMk/>
          <pc:sldMk cId="3180109844" sldId="2076136972"/>
        </pc:sldMkLst>
        <pc:spChg chg="mod">
          <ac:chgData name="Julie Henderson" userId="9cb1dc46-470c-492c-b620-817909f59616" providerId="ADAL" clId="{5DE4C992-BF68-4FFD-96AA-154320E643D4}" dt="2020-08-11T14:57:13.851" v="1125"/>
          <ac:spMkLst>
            <pc:docMk/>
            <pc:sldMk cId="3180109844" sldId="2076136972"/>
            <ac:spMk id="3" creationId="{7F1AF471-88DB-4681-8AB8-A18985A21292}"/>
          </ac:spMkLst>
        </pc:spChg>
        <pc:spChg chg="mod">
          <ac:chgData name="Julie Henderson" userId="9cb1dc46-470c-492c-b620-817909f59616" providerId="ADAL" clId="{5DE4C992-BF68-4FFD-96AA-154320E643D4}" dt="2020-08-11T14:57:20.143" v="1126"/>
          <ac:spMkLst>
            <pc:docMk/>
            <pc:sldMk cId="3180109844" sldId="2076136972"/>
            <ac:spMk id="4" creationId="{0EB1F08D-DEFF-464F-A7F6-EAA61ED3138E}"/>
          </ac:spMkLst>
        </pc:spChg>
        <pc:spChg chg="mod">
          <ac:chgData name="Julie Henderson" userId="9cb1dc46-470c-492c-b620-817909f59616" providerId="ADAL" clId="{5DE4C992-BF68-4FFD-96AA-154320E643D4}" dt="2020-08-11T14:47:10.991" v="291" actId="962"/>
          <ac:spMkLst>
            <pc:docMk/>
            <pc:sldMk cId="3180109844" sldId="2076136972"/>
            <ac:spMk id="7" creationId="{CAC71560-B225-4A0D-A193-E3DBB92EE53C}"/>
          </ac:spMkLst>
        </pc:spChg>
        <pc:spChg chg="mod">
          <ac:chgData name="Julie Henderson" userId="9cb1dc46-470c-492c-b620-817909f59616" providerId="ADAL" clId="{5DE4C992-BF68-4FFD-96AA-154320E643D4}" dt="2020-08-11T14:47:16.905" v="292" actId="962"/>
          <ac:spMkLst>
            <pc:docMk/>
            <pc:sldMk cId="3180109844" sldId="2076136972"/>
            <ac:spMk id="8" creationId="{B0941DBB-BFD9-4B05-AC5A-F62E3EBB01EA}"/>
          </ac:spMkLst>
        </pc:spChg>
        <pc:spChg chg="mod">
          <ac:chgData name="Julie Henderson" userId="9cb1dc46-470c-492c-b620-817909f59616" providerId="ADAL" clId="{5DE4C992-BF68-4FFD-96AA-154320E643D4}" dt="2020-08-11T14:47:23.489" v="293" actId="962"/>
          <ac:spMkLst>
            <pc:docMk/>
            <pc:sldMk cId="3180109844" sldId="2076136972"/>
            <ac:spMk id="9" creationId="{92AF0F98-7A84-4903-A4C8-C99EA1A5121D}"/>
          </ac:spMkLst>
        </pc:spChg>
        <pc:spChg chg="mod">
          <ac:chgData name="Julie Henderson" userId="9cb1dc46-470c-492c-b620-817909f59616" providerId="ADAL" clId="{5DE4C992-BF68-4FFD-96AA-154320E643D4}" dt="2020-08-11T14:47:29.165" v="294" actId="962"/>
          <ac:spMkLst>
            <pc:docMk/>
            <pc:sldMk cId="3180109844" sldId="2076136972"/>
            <ac:spMk id="10" creationId="{CEC8D83D-3022-49F8-8723-ACD061F00DE9}"/>
          </ac:spMkLst>
        </pc:spChg>
        <pc:spChg chg="mod">
          <ac:chgData name="Julie Henderson" userId="9cb1dc46-470c-492c-b620-817909f59616" providerId="ADAL" clId="{5DE4C992-BF68-4FFD-96AA-154320E643D4}" dt="2020-08-11T14:47:34.225" v="295" actId="962"/>
          <ac:spMkLst>
            <pc:docMk/>
            <pc:sldMk cId="3180109844" sldId="2076136972"/>
            <ac:spMk id="11" creationId="{F2090690-7CC6-41B8-96CC-061B1A80D690}"/>
          </ac:spMkLst>
        </pc:spChg>
        <pc:spChg chg="mod">
          <ac:chgData name="Julie Henderson" userId="9cb1dc46-470c-492c-b620-817909f59616" providerId="ADAL" clId="{5DE4C992-BF68-4FFD-96AA-154320E643D4}" dt="2020-08-11T14:48:02.851" v="364" actId="962"/>
          <ac:spMkLst>
            <pc:docMk/>
            <pc:sldMk cId="3180109844" sldId="2076136972"/>
            <ac:spMk id="13" creationId="{8ADF0065-9537-423D-8AED-C21E286E8D71}"/>
          </ac:spMkLst>
        </pc:spChg>
        <pc:picChg chg="mod">
          <ac:chgData name="Julie Henderson" userId="9cb1dc46-470c-492c-b620-817909f59616" providerId="ADAL" clId="{5DE4C992-BF68-4FFD-96AA-154320E643D4}" dt="2020-08-11T14:47:02.422" v="290" actId="962"/>
          <ac:picMkLst>
            <pc:docMk/>
            <pc:sldMk cId="3180109844" sldId="2076136972"/>
            <ac:picMk id="6" creationId="{C5BBDC6F-0F4F-4A71-BB82-126AC663F868}"/>
          </ac:picMkLst>
        </pc:picChg>
        <pc:picChg chg="mod">
          <ac:chgData name="Julie Henderson" userId="9cb1dc46-470c-492c-b620-817909f59616" providerId="ADAL" clId="{5DE4C992-BF68-4FFD-96AA-154320E643D4}" dt="2020-08-11T14:47:55.792" v="363" actId="962"/>
          <ac:picMkLst>
            <pc:docMk/>
            <pc:sldMk cId="3180109844" sldId="2076136972"/>
            <ac:picMk id="12" creationId="{005728AA-C9F8-43A3-8E3F-3C860F016035}"/>
          </ac:picMkLst>
        </pc:picChg>
        <pc:picChg chg="mod">
          <ac:chgData name="Julie Henderson" userId="9cb1dc46-470c-492c-b620-817909f59616" providerId="ADAL" clId="{5DE4C992-BF68-4FFD-96AA-154320E643D4}" dt="2020-08-11T14:46:51.593" v="250" actId="962"/>
          <ac:picMkLst>
            <pc:docMk/>
            <pc:sldMk cId="3180109844" sldId="2076136972"/>
            <ac:picMk id="14" creationId="{5A284136-FF76-4C40-8981-A69B451A084E}"/>
          </ac:picMkLst>
        </pc:picChg>
      </pc:sldChg>
      <pc:sldChg chg="delSp modSp mod">
        <pc:chgData name="Julie Henderson" userId="9cb1dc46-470c-492c-b620-817909f59616" providerId="ADAL" clId="{5DE4C992-BF68-4FFD-96AA-154320E643D4}" dt="2020-08-11T14:57:55.281" v="1132" actId="962"/>
        <pc:sldMkLst>
          <pc:docMk/>
          <pc:sldMk cId="277123095" sldId="2076136975"/>
        </pc:sldMkLst>
        <pc:spChg chg="del">
          <ac:chgData name="Julie Henderson" userId="9cb1dc46-470c-492c-b620-817909f59616" providerId="ADAL" clId="{5DE4C992-BF68-4FFD-96AA-154320E643D4}" dt="2020-08-11T14:49:19.797" v="538" actId="478"/>
          <ac:spMkLst>
            <pc:docMk/>
            <pc:sldMk cId="277123095" sldId="2076136975"/>
            <ac:spMk id="9" creationId="{BD485ED8-4E94-4278-99D7-E57583D81B2C}"/>
          </ac:spMkLst>
        </pc:spChg>
        <pc:spChg chg="del">
          <ac:chgData name="Julie Henderson" userId="9cb1dc46-470c-492c-b620-817909f59616" providerId="ADAL" clId="{5DE4C992-BF68-4FFD-96AA-154320E643D4}" dt="2020-08-11T14:49:26.005" v="539" actId="478"/>
          <ac:spMkLst>
            <pc:docMk/>
            <pc:sldMk cId="277123095" sldId="2076136975"/>
            <ac:spMk id="10" creationId="{124159FE-88B6-40FA-95D4-C426C3C05C01}"/>
          </ac:spMkLst>
        </pc:spChg>
        <pc:spChg chg="mod">
          <ac:chgData name="Julie Henderson" userId="9cb1dc46-470c-492c-b620-817909f59616" providerId="ADAL" clId="{5DE4C992-BF68-4FFD-96AA-154320E643D4}" dt="2020-08-11T14:53:56.015" v="1094" actId="33553"/>
          <ac:spMkLst>
            <pc:docMk/>
            <pc:sldMk cId="277123095" sldId="2076136975"/>
            <ac:spMk id="18" creationId="{F0CFF6F5-11AC-451B-88C8-8850D465F500}"/>
          </ac:spMkLst>
        </pc:spChg>
        <pc:picChg chg="mod">
          <ac:chgData name="Julie Henderson" userId="9cb1dc46-470c-492c-b620-817909f59616" providerId="ADAL" clId="{5DE4C992-BF68-4FFD-96AA-154320E643D4}" dt="2020-08-11T14:57:55.281" v="1132" actId="962"/>
          <ac:picMkLst>
            <pc:docMk/>
            <pc:sldMk cId="277123095" sldId="2076136975"/>
            <ac:picMk id="17" creationId="{C2A0B77F-0647-41BB-99C4-3ACAE8159390}"/>
          </ac:picMkLst>
        </pc:picChg>
      </pc:sldChg>
      <pc:sldChg chg="modSp mod">
        <pc:chgData name="Julie Henderson" userId="9cb1dc46-470c-492c-b620-817909f59616" providerId="ADAL" clId="{5DE4C992-BF68-4FFD-96AA-154320E643D4}" dt="2020-08-11T14:53:42.106" v="1091" actId="33553"/>
        <pc:sldMkLst>
          <pc:docMk/>
          <pc:sldMk cId="1163371476" sldId="2076136977"/>
        </pc:sldMkLst>
        <pc:spChg chg="mod">
          <ac:chgData name="Julie Henderson" userId="9cb1dc46-470c-492c-b620-817909f59616" providerId="ADAL" clId="{5DE4C992-BF68-4FFD-96AA-154320E643D4}" dt="2020-08-11T14:53:42.106" v="1091" actId="33553"/>
          <ac:spMkLst>
            <pc:docMk/>
            <pc:sldMk cId="1163371476" sldId="2076136977"/>
            <ac:spMk id="2" creationId="{FD68EA0A-E592-4358-8355-F419159C74D9}"/>
          </ac:spMkLst>
        </pc:spChg>
      </pc:sldChg>
      <pc:sldChg chg="addSp modSp mod">
        <pc:chgData name="Julie Henderson" userId="9cb1dc46-470c-492c-b620-817909f59616" providerId="ADAL" clId="{5DE4C992-BF68-4FFD-96AA-154320E643D4}" dt="2020-08-11T14:58:49.841" v="1140" actId="962"/>
        <pc:sldMkLst>
          <pc:docMk/>
          <pc:sldMk cId="2390445949" sldId="2076136981"/>
        </pc:sldMkLst>
        <pc:spChg chg="add mod">
          <ac:chgData name="Julie Henderson" userId="9cb1dc46-470c-492c-b620-817909f59616" providerId="ADAL" clId="{5DE4C992-BF68-4FFD-96AA-154320E643D4}" dt="2020-08-11T14:58:49.841" v="1140" actId="962"/>
          <ac:spMkLst>
            <pc:docMk/>
            <pc:sldMk cId="2390445949" sldId="2076136981"/>
            <ac:spMk id="4" creationId="{C55D8844-0168-45D7-9F7A-1BC1E66FAB95}"/>
          </ac:spMkLst>
        </pc:spChg>
      </pc:sldChg>
      <pc:sldChg chg="modSp mod">
        <pc:chgData name="Julie Henderson" userId="9cb1dc46-470c-492c-b620-817909f59616" providerId="ADAL" clId="{5DE4C992-BF68-4FFD-96AA-154320E643D4}" dt="2020-08-11T14:53:22.923" v="1086" actId="33553"/>
        <pc:sldMkLst>
          <pc:docMk/>
          <pc:sldMk cId="638109411" sldId="2076136994"/>
        </pc:sldMkLst>
        <pc:spChg chg="mod">
          <ac:chgData name="Julie Henderson" userId="9cb1dc46-470c-492c-b620-817909f59616" providerId="ADAL" clId="{5DE4C992-BF68-4FFD-96AA-154320E643D4}" dt="2020-08-11T14:53:22.923" v="1086" actId="33553"/>
          <ac:spMkLst>
            <pc:docMk/>
            <pc:sldMk cId="638109411" sldId="2076136994"/>
            <ac:spMk id="4" creationId="{08CF4E47-AACC-4D9F-913C-4F6C4E027429}"/>
          </ac:spMkLst>
        </pc:spChg>
      </pc:sldChg>
      <pc:sldChg chg="modSp mod">
        <pc:chgData name="Julie Henderson" userId="9cb1dc46-470c-492c-b620-817909f59616" providerId="ADAL" clId="{5DE4C992-BF68-4FFD-96AA-154320E643D4}" dt="2020-08-11T14:53:31.143" v="1089" actId="20577"/>
        <pc:sldMkLst>
          <pc:docMk/>
          <pc:sldMk cId="1370990190" sldId="2076136995"/>
        </pc:sldMkLst>
        <pc:spChg chg="mod">
          <ac:chgData name="Julie Henderson" userId="9cb1dc46-470c-492c-b620-817909f59616" providerId="ADAL" clId="{5DE4C992-BF68-4FFD-96AA-154320E643D4}" dt="2020-08-11T14:53:31.143" v="1089" actId="20577"/>
          <ac:spMkLst>
            <pc:docMk/>
            <pc:sldMk cId="1370990190" sldId="2076136995"/>
            <ac:spMk id="4" creationId="{08CF4E47-AACC-4D9F-913C-4F6C4E027429}"/>
          </ac:spMkLst>
        </pc:spChg>
        <pc:spChg chg="mod">
          <ac:chgData name="Julie Henderson" userId="9cb1dc46-470c-492c-b620-817909f59616" providerId="ADAL" clId="{5DE4C992-BF68-4FFD-96AA-154320E643D4}" dt="2020-08-11T14:48:53.943" v="483" actId="962"/>
          <ac:spMkLst>
            <pc:docMk/>
            <pc:sldMk cId="1370990190" sldId="2076136995"/>
            <ac:spMk id="7" creationId="{24D2900B-2784-48A1-9995-DEE7283E8DFE}"/>
          </ac:spMkLst>
        </pc:spChg>
        <pc:picChg chg="mod">
          <ac:chgData name="Julie Henderson" userId="9cb1dc46-470c-492c-b620-817909f59616" providerId="ADAL" clId="{5DE4C992-BF68-4FFD-96AA-154320E643D4}" dt="2020-08-11T14:48:48.634" v="482" actId="962"/>
          <ac:picMkLst>
            <pc:docMk/>
            <pc:sldMk cId="1370990190" sldId="2076136995"/>
            <ac:picMk id="6" creationId="{6C53D3B6-5D94-4AB0-BF3E-5CD7896627EA}"/>
          </ac:picMkLst>
        </pc:picChg>
      </pc:sldChg>
      <pc:sldChg chg="modSp mod">
        <pc:chgData name="Julie Henderson" userId="9cb1dc46-470c-492c-b620-817909f59616" providerId="ADAL" clId="{5DE4C992-BF68-4FFD-96AA-154320E643D4}" dt="2020-08-11T14:53:38.994" v="1090" actId="33553"/>
        <pc:sldMkLst>
          <pc:docMk/>
          <pc:sldMk cId="1453851420" sldId="2076136996"/>
        </pc:sldMkLst>
        <pc:spChg chg="mod">
          <ac:chgData name="Julie Henderson" userId="9cb1dc46-470c-492c-b620-817909f59616" providerId="ADAL" clId="{5DE4C992-BF68-4FFD-96AA-154320E643D4}" dt="2020-08-11T14:53:38.994" v="1090" actId="33553"/>
          <ac:spMkLst>
            <pc:docMk/>
            <pc:sldMk cId="1453851420" sldId="2076136996"/>
            <ac:spMk id="4" creationId="{08CF4E47-AACC-4D9F-913C-4F6C4E027429}"/>
          </ac:spMkLst>
        </pc:spChg>
      </pc:sldChg>
      <pc:sldChg chg="modSp mod">
        <pc:chgData name="Julie Henderson" userId="9cb1dc46-470c-492c-b620-817909f59616" providerId="ADAL" clId="{5DE4C992-BF68-4FFD-96AA-154320E643D4}" dt="2020-08-11T14:53:52.837" v="1093" actId="33553"/>
        <pc:sldMkLst>
          <pc:docMk/>
          <pc:sldMk cId="39090448" sldId="2076136997"/>
        </pc:sldMkLst>
        <pc:spChg chg="mod">
          <ac:chgData name="Julie Henderson" userId="9cb1dc46-470c-492c-b620-817909f59616" providerId="ADAL" clId="{5DE4C992-BF68-4FFD-96AA-154320E643D4}" dt="2020-08-11T14:53:52.837" v="1093" actId="33553"/>
          <ac:spMkLst>
            <pc:docMk/>
            <pc:sldMk cId="39090448" sldId="2076136997"/>
            <ac:spMk id="4" creationId="{08CF4E47-AACC-4D9F-913C-4F6C4E027429}"/>
          </ac:spMkLst>
        </pc:spChg>
      </pc:sldChg>
      <pc:sldChg chg="modSp mod">
        <pc:chgData name="Julie Henderson" userId="9cb1dc46-470c-492c-b620-817909f59616" providerId="ADAL" clId="{5DE4C992-BF68-4FFD-96AA-154320E643D4}" dt="2020-08-11T14:54:08.544" v="1098" actId="33553"/>
        <pc:sldMkLst>
          <pc:docMk/>
          <pc:sldMk cId="3120785195" sldId="2076137001"/>
        </pc:sldMkLst>
        <pc:spChg chg="mod">
          <ac:chgData name="Julie Henderson" userId="9cb1dc46-470c-492c-b620-817909f59616" providerId="ADAL" clId="{5DE4C992-BF68-4FFD-96AA-154320E643D4}" dt="2020-08-11T14:54:08.544" v="1098" actId="33553"/>
          <ac:spMkLst>
            <pc:docMk/>
            <pc:sldMk cId="3120785195" sldId="2076137001"/>
            <ac:spMk id="2" creationId="{FD68EA0A-E592-4358-8355-F419159C74D9}"/>
          </ac:spMkLst>
        </pc:spChg>
      </pc:sldChg>
      <pc:sldChg chg="modSp mod">
        <pc:chgData name="Julie Henderson" userId="9cb1dc46-470c-492c-b620-817909f59616" providerId="ADAL" clId="{5DE4C992-BF68-4FFD-96AA-154320E643D4}" dt="2020-08-11T14:56:21.342" v="1120" actId="962"/>
        <pc:sldMkLst>
          <pc:docMk/>
          <pc:sldMk cId="2827881782" sldId="2076137003"/>
        </pc:sldMkLst>
        <pc:spChg chg="mod">
          <ac:chgData name="Julie Henderson" userId="9cb1dc46-470c-492c-b620-817909f59616" providerId="ADAL" clId="{5DE4C992-BF68-4FFD-96AA-154320E643D4}" dt="2020-08-11T14:52:59.486" v="1081" actId="33553"/>
          <ac:spMkLst>
            <pc:docMk/>
            <pc:sldMk cId="2827881782" sldId="2076137003"/>
            <ac:spMk id="4" creationId="{DDB5C753-E1E8-4ABD-A555-9A3A4167AC0E}"/>
          </ac:spMkLst>
        </pc:spChg>
        <pc:spChg chg="mod">
          <ac:chgData name="Julie Henderson" userId="9cb1dc46-470c-492c-b620-817909f59616" providerId="ADAL" clId="{5DE4C992-BF68-4FFD-96AA-154320E643D4}" dt="2020-08-11T14:56:21.342" v="1120" actId="962"/>
          <ac:spMkLst>
            <pc:docMk/>
            <pc:sldMk cId="2827881782" sldId="2076137003"/>
            <ac:spMk id="7" creationId="{AD12DE07-C804-4AEC-A66A-139A5064D66D}"/>
          </ac:spMkLst>
        </pc:spChg>
        <pc:graphicFrameChg chg="mod">
          <ac:chgData name="Julie Henderson" userId="9cb1dc46-470c-492c-b620-817909f59616" providerId="ADAL" clId="{5DE4C992-BF68-4FFD-96AA-154320E643D4}" dt="2020-08-11T14:56:14.852" v="1119"/>
          <ac:graphicFrameMkLst>
            <pc:docMk/>
            <pc:sldMk cId="2827881782" sldId="2076137003"/>
            <ac:graphicFrameMk id="2" creationId="{2A480726-7459-4781-BC54-88CA2AFE5132}"/>
          </ac:graphicFrameMkLst>
        </pc:graphicFrameChg>
      </pc:sldChg>
      <pc:sldChg chg="modSp mod">
        <pc:chgData name="Julie Henderson" userId="9cb1dc46-470c-492c-b620-817909f59616" providerId="ADAL" clId="{5DE4C992-BF68-4FFD-96AA-154320E643D4}" dt="2020-08-11T14:53:18.956" v="1085" actId="33553"/>
        <pc:sldMkLst>
          <pc:docMk/>
          <pc:sldMk cId="166709771" sldId="2076137011"/>
        </pc:sldMkLst>
        <pc:spChg chg="mod">
          <ac:chgData name="Julie Henderson" userId="9cb1dc46-470c-492c-b620-817909f59616" providerId="ADAL" clId="{5DE4C992-BF68-4FFD-96AA-154320E643D4}" dt="2020-08-11T14:53:18.956" v="1085" actId="33553"/>
          <ac:spMkLst>
            <pc:docMk/>
            <pc:sldMk cId="166709771" sldId="2076137011"/>
            <ac:spMk id="4" creationId="{08CF4E47-AACC-4D9F-913C-4F6C4E027429}"/>
          </ac:spMkLst>
        </pc:spChg>
      </pc:sldChg>
      <pc:sldChg chg="modSp mod">
        <pc:chgData name="Julie Henderson" userId="9cb1dc46-470c-492c-b620-817909f59616" providerId="ADAL" clId="{5DE4C992-BF68-4FFD-96AA-154320E643D4}" dt="2020-08-11T14:54:40.392" v="1111" actId="33553"/>
        <pc:sldMkLst>
          <pc:docMk/>
          <pc:sldMk cId="4054048663" sldId="2076137012"/>
        </pc:sldMkLst>
        <pc:spChg chg="mod">
          <ac:chgData name="Julie Henderson" userId="9cb1dc46-470c-492c-b620-817909f59616" providerId="ADAL" clId="{5DE4C992-BF68-4FFD-96AA-154320E643D4}" dt="2020-08-11T14:54:40.392" v="1111" actId="33553"/>
          <ac:spMkLst>
            <pc:docMk/>
            <pc:sldMk cId="4054048663" sldId="2076137012"/>
            <ac:spMk id="2" creationId="{FD68EA0A-E592-4358-8355-F419159C74D9}"/>
          </ac:spMkLst>
        </pc:spChg>
      </pc:sldChg>
      <pc:sldChg chg="modSp mod">
        <pc:chgData name="Julie Henderson" userId="9cb1dc46-470c-492c-b620-817909f59616" providerId="ADAL" clId="{5DE4C992-BF68-4FFD-96AA-154320E643D4}" dt="2020-08-11T14:59:14.567" v="1142"/>
        <pc:sldMkLst>
          <pc:docMk/>
          <pc:sldMk cId="2670802584" sldId="2076137013"/>
        </pc:sldMkLst>
        <pc:spChg chg="mod">
          <ac:chgData name="Julie Henderson" userId="9cb1dc46-470c-492c-b620-817909f59616" providerId="ADAL" clId="{5DE4C992-BF68-4FFD-96AA-154320E643D4}" dt="2020-08-11T14:59:10.281" v="1141"/>
          <ac:spMkLst>
            <pc:docMk/>
            <pc:sldMk cId="2670802584" sldId="2076137013"/>
            <ac:spMk id="3" creationId="{7F1AF471-88DB-4681-8AB8-A18985A21292}"/>
          </ac:spMkLst>
        </pc:spChg>
        <pc:spChg chg="mod">
          <ac:chgData name="Julie Henderson" userId="9cb1dc46-470c-492c-b620-817909f59616" providerId="ADAL" clId="{5DE4C992-BF68-4FFD-96AA-154320E643D4}" dt="2020-08-11T14:59:14.567" v="1142"/>
          <ac:spMkLst>
            <pc:docMk/>
            <pc:sldMk cId="2670802584" sldId="2076137013"/>
            <ac:spMk id="4" creationId="{0EB1F08D-DEFF-464F-A7F6-EAA61ED3138E}"/>
          </ac:spMkLst>
        </pc:spChg>
        <pc:spChg chg="mod">
          <ac:chgData name="Julie Henderson" userId="9cb1dc46-470c-492c-b620-817909f59616" providerId="ADAL" clId="{5DE4C992-BF68-4FFD-96AA-154320E643D4}" dt="2020-08-11T14:51:53.838" v="968" actId="962"/>
          <ac:spMkLst>
            <pc:docMk/>
            <pc:sldMk cId="2670802584" sldId="2076137013"/>
            <ac:spMk id="7" creationId="{CAC71560-B225-4A0D-A193-E3DBB92EE53C}"/>
          </ac:spMkLst>
        </pc:spChg>
        <pc:spChg chg="mod">
          <ac:chgData name="Julie Henderson" userId="9cb1dc46-470c-492c-b620-817909f59616" providerId="ADAL" clId="{5DE4C992-BF68-4FFD-96AA-154320E643D4}" dt="2020-08-11T14:51:58.510" v="969" actId="962"/>
          <ac:spMkLst>
            <pc:docMk/>
            <pc:sldMk cId="2670802584" sldId="2076137013"/>
            <ac:spMk id="8" creationId="{B0941DBB-BFD9-4B05-AC5A-F62E3EBB01EA}"/>
          </ac:spMkLst>
        </pc:spChg>
        <pc:spChg chg="mod">
          <ac:chgData name="Julie Henderson" userId="9cb1dc46-470c-492c-b620-817909f59616" providerId="ADAL" clId="{5DE4C992-BF68-4FFD-96AA-154320E643D4}" dt="2020-08-11T14:52:02.012" v="970" actId="962"/>
          <ac:spMkLst>
            <pc:docMk/>
            <pc:sldMk cId="2670802584" sldId="2076137013"/>
            <ac:spMk id="9" creationId="{92AF0F98-7A84-4903-A4C8-C99EA1A5121D}"/>
          </ac:spMkLst>
        </pc:spChg>
        <pc:spChg chg="mod">
          <ac:chgData name="Julie Henderson" userId="9cb1dc46-470c-492c-b620-817909f59616" providerId="ADAL" clId="{5DE4C992-BF68-4FFD-96AA-154320E643D4}" dt="2020-08-11T14:52:05.666" v="971" actId="962"/>
          <ac:spMkLst>
            <pc:docMk/>
            <pc:sldMk cId="2670802584" sldId="2076137013"/>
            <ac:spMk id="10" creationId="{CEC8D83D-3022-49F8-8723-ACD061F00DE9}"/>
          </ac:spMkLst>
        </pc:spChg>
        <pc:spChg chg="mod">
          <ac:chgData name="Julie Henderson" userId="9cb1dc46-470c-492c-b620-817909f59616" providerId="ADAL" clId="{5DE4C992-BF68-4FFD-96AA-154320E643D4}" dt="2020-08-11T14:52:09.724" v="972" actId="962"/>
          <ac:spMkLst>
            <pc:docMk/>
            <pc:sldMk cId="2670802584" sldId="2076137013"/>
            <ac:spMk id="11" creationId="{F2090690-7CC6-41B8-96CC-061B1A80D690}"/>
          </ac:spMkLst>
        </pc:spChg>
        <pc:spChg chg="mod">
          <ac:chgData name="Julie Henderson" userId="9cb1dc46-470c-492c-b620-817909f59616" providerId="ADAL" clId="{5DE4C992-BF68-4FFD-96AA-154320E643D4}" dt="2020-08-11T14:52:29.435" v="1077" actId="962"/>
          <ac:spMkLst>
            <pc:docMk/>
            <pc:sldMk cId="2670802584" sldId="2076137013"/>
            <ac:spMk id="13" creationId="{8ADF0065-9537-423D-8AED-C21E286E8D71}"/>
          </ac:spMkLst>
        </pc:spChg>
        <pc:picChg chg="mod">
          <ac:chgData name="Julie Henderson" userId="9cb1dc46-470c-492c-b620-817909f59616" providerId="ADAL" clId="{5DE4C992-BF68-4FFD-96AA-154320E643D4}" dt="2020-08-11T14:51:47.778" v="967" actId="962"/>
          <ac:picMkLst>
            <pc:docMk/>
            <pc:sldMk cId="2670802584" sldId="2076137013"/>
            <ac:picMk id="6" creationId="{C5BBDC6F-0F4F-4A71-BB82-126AC663F868}"/>
          </ac:picMkLst>
        </pc:picChg>
        <pc:picChg chg="mod">
          <ac:chgData name="Julie Henderson" userId="9cb1dc46-470c-492c-b620-817909f59616" providerId="ADAL" clId="{5DE4C992-BF68-4FFD-96AA-154320E643D4}" dt="2020-08-11T14:52:23.242" v="1076" actId="962"/>
          <ac:picMkLst>
            <pc:docMk/>
            <pc:sldMk cId="2670802584" sldId="2076137013"/>
            <ac:picMk id="12" creationId="{005728AA-C9F8-43A3-8E3F-3C860F016035}"/>
          </ac:picMkLst>
        </pc:picChg>
        <pc:picChg chg="mod">
          <ac:chgData name="Julie Henderson" userId="9cb1dc46-470c-492c-b620-817909f59616" providerId="ADAL" clId="{5DE4C992-BF68-4FFD-96AA-154320E643D4}" dt="2020-08-11T14:51:37" v="903" actId="962"/>
          <ac:picMkLst>
            <pc:docMk/>
            <pc:sldMk cId="2670802584" sldId="2076137013"/>
            <ac:picMk id="14" creationId="{5A284136-FF76-4C40-8981-A69B451A084E}"/>
          </ac:picMkLst>
        </pc:picChg>
      </pc:sldChg>
      <pc:sldChg chg="modSp mod">
        <pc:chgData name="Julie Henderson" userId="9cb1dc46-470c-492c-b620-817909f59616" providerId="ADAL" clId="{5DE4C992-BF68-4FFD-96AA-154320E643D4}" dt="2020-08-11T14:58:14.351" v="1134"/>
        <pc:sldMkLst>
          <pc:docMk/>
          <pc:sldMk cId="768985779" sldId="2076137014"/>
        </pc:sldMkLst>
        <pc:spChg chg="mod">
          <ac:chgData name="Julie Henderson" userId="9cb1dc46-470c-492c-b620-817909f59616" providerId="ADAL" clId="{5DE4C992-BF68-4FFD-96AA-154320E643D4}" dt="2020-08-11T14:58:09.418" v="1133"/>
          <ac:spMkLst>
            <pc:docMk/>
            <pc:sldMk cId="768985779" sldId="2076137014"/>
            <ac:spMk id="3" creationId="{7F1AF471-88DB-4681-8AB8-A18985A21292}"/>
          </ac:spMkLst>
        </pc:spChg>
        <pc:spChg chg="mod">
          <ac:chgData name="Julie Henderson" userId="9cb1dc46-470c-492c-b620-817909f59616" providerId="ADAL" clId="{5DE4C992-BF68-4FFD-96AA-154320E643D4}" dt="2020-08-11T14:58:14.351" v="1134"/>
          <ac:spMkLst>
            <pc:docMk/>
            <pc:sldMk cId="768985779" sldId="2076137014"/>
            <ac:spMk id="4" creationId="{0EB1F08D-DEFF-464F-A7F6-EAA61ED3138E}"/>
          </ac:spMkLst>
        </pc:spChg>
        <pc:spChg chg="mod">
          <ac:chgData name="Julie Henderson" userId="9cb1dc46-470c-492c-b620-817909f59616" providerId="ADAL" clId="{5DE4C992-BF68-4FFD-96AA-154320E643D4}" dt="2020-08-11T14:50:11.884" v="714" actId="962"/>
          <ac:spMkLst>
            <pc:docMk/>
            <pc:sldMk cId="768985779" sldId="2076137014"/>
            <ac:spMk id="7" creationId="{CAC71560-B225-4A0D-A193-E3DBB92EE53C}"/>
          </ac:spMkLst>
        </pc:spChg>
        <pc:spChg chg="mod">
          <ac:chgData name="Julie Henderson" userId="9cb1dc46-470c-492c-b620-817909f59616" providerId="ADAL" clId="{5DE4C992-BF68-4FFD-96AA-154320E643D4}" dt="2020-08-11T14:50:19.967" v="715" actId="962"/>
          <ac:spMkLst>
            <pc:docMk/>
            <pc:sldMk cId="768985779" sldId="2076137014"/>
            <ac:spMk id="8" creationId="{B0941DBB-BFD9-4B05-AC5A-F62E3EBB01EA}"/>
          </ac:spMkLst>
        </pc:spChg>
        <pc:spChg chg="mod">
          <ac:chgData name="Julie Henderson" userId="9cb1dc46-470c-492c-b620-817909f59616" providerId="ADAL" clId="{5DE4C992-BF68-4FFD-96AA-154320E643D4}" dt="2020-08-11T14:50:24.653" v="716" actId="962"/>
          <ac:spMkLst>
            <pc:docMk/>
            <pc:sldMk cId="768985779" sldId="2076137014"/>
            <ac:spMk id="9" creationId="{92AF0F98-7A84-4903-A4C8-C99EA1A5121D}"/>
          </ac:spMkLst>
        </pc:spChg>
        <pc:spChg chg="mod">
          <ac:chgData name="Julie Henderson" userId="9cb1dc46-470c-492c-b620-817909f59616" providerId="ADAL" clId="{5DE4C992-BF68-4FFD-96AA-154320E643D4}" dt="2020-08-11T14:50:28.452" v="717" actId="962"/>
          <ac:spMkLst>
            <pc:docMk/>
            <pc:sldMk cId="768985779" sldId="2076137014"/>
            <ac:spMk id="10" creationId="{CEC8D83D-3022-49F8-8723-ACD061F00DE9}"/>
          </ac:spMkLst>
        </pc:spChg>
        <pc:spChg chg="mod">
          <ac:chgData name="Julie Henderson" userId="9cb1dc46-470c-492c-b620-817909f59616" providerId="ADAL" clId="{5DE4C992-BF68-4FFD-96AA-154320E643D4}" dt="2020-08-11T14:50:32.676" v="718" actId="962"/>
          <ac:spMkLst>
            <pc:docMk/>
            <pc:sldMk cId="768985779" sldId="2076137014"/>
            <ac:spMk id="11" creationId="{F2090690-7CC6-41B8-96CC-061B1A80D690}"/>
          </ac:spMkLst>
        </pc:spChg>
        <pc:spChg chg="mod">
          <ac:chgData name="Julie Henderson" userId="9cb1dc46-470c-492c-b620-817909f59616" providerId="ADAL" clId="{5DE4C992-BF68-4FFD-96AA-154320E643D4}" dt="2020-08-11T14:51:09.077" v="799" actId="962"/>
          <ac:spMkLst>
            <pc:docMk/>
            <pc:sldMk cId="768985779" sldId="2076137014"/>
            <ac:spMk id="13" creationId="{8ADF0065-9537-423D-8AED-C21E286E8D71}"/>
          </ac:spMkLst>
        </pc:spChg>
        <pc:picChg chg="mod">
          <ac:chgData name="Julie Henderson" userId="9cb1dc46-470c-492c-b620-817909f59616" providerId="ADAL" clId="{5DE4C992-BF68-4FFD-96AA-154320E643D4}" dt="2020-08-11T14:50:04.337" v="713" actId="962"/>
          <ac:picMkLst>
            <pc:docMk/>
            <pc:sldMk cId="768985779" sldId="2076137014"/>
            <ac:picMk id="6" creationId="{C5BBDC6F-0F4F-4A71-BB82-126AC663F868}"/>
          </ac:picMkLst>
        </pc:picChg>
        <pc:picChg chg="mod">
          <ac:chgData name="Julie Henderson" userId="9cb1dc46-470c-492c-b620-817909f59616" providerId="ADAL" clId="{5DE4C992-BF68-4FFD-96AA-154320E643D4}" dt="2020-08-11T14:50:43.531" v="798" actId="962"/>
          <ac:picMkLst>
            <pc:docMk/>
            <pc:sldMk cId="768985779" sldId="2076137014"/>
            <ac:picMk id="12" creationId="{005728AA-C9F8-43A3-8E3F-3C860F016035}"/>
          </ac:picMkLst>
        </pc:picChg>
        <pc:picChg chg="mod">
          <ac:chgData name="Julie Henderson" userId="9cb1dc46-470c-492c-b620-817909f59616" providerId="ADAL" clId="{5DE4C992-BF68-4FFD-96AA-154320E643D4}" dt="2020-08-11T14:49:53.740" v="661" actId="962"/>
          <ac:picMkLst>
            <pc:docMk/>
            <pc:sldMk cId="768985779" sldId="2076137014"/>
            <ac:picMk id="14" creationId="{5A284136-FF76-4C40-8981-A69B451A084E}"/>
          </ac:picMkLst>
        </pc:picChg>
      </pc:sldChg>
      <pc:sldChg chg="modSp mod">
        <pc:chgData name="Julie Henderson" userId="9cb1dc46-470c-492c-b620-817909f59616" providerId="ADAL" clId="{5DE4C992-BF68-4FFD-96AA-154320E643D4}" dt="2020-08-11T14:57:45.165" v="1131"/>
        <pc:sldMkLst>
          <pc:docMk/>
          <pc:sldMk cId="3808904952" sldId="2076137016"/>
        </pc:sldMkLst>
        <pc:spChg chg="mod">
          <ac:chgData name="Julie Henderson" userId="9cb1dc46-470c-492c-b620-817909f59616" providerId="ADAL" clId="{5DE4C992-BF68-4FFD-96AA-154320E643D4}" dt="2020-08-11T14:57:45.165" v="1131"/>
          <ac:spMkLst>
            <pc:docMk/>
            <pc:sldMk cId="3808904952" sldId="2076137016"/>
            <ac:spMk id="16" creationId="{187EDF4C-D7AF-4503-AE7E-9D598248574A}"/>
          </ac:spMkLst>
        </pc:spChg>
        <pc:grpChg chg="mod">
          <ac:chgData name="Julie Henderson" userId="9cb1dc46-470c-492c-b620-817909f59616" providerId="ADAL" clId="{5DE4C992-BF68-4FFD-96AA-154320E643D4}" dt="2020-08-11T14:57:36.526" v="1127" actId="962"/>
          <ac:grpSpMkLst>
            <pc:docMk/>
            <pc:sldMk cId="3808904952" sldId="2076137016"/>
            <ac:grpSpMk id="10" creationId="{6E2FFE2B-DE58-4FD6-B838-1667394F08C3}"/>
          </ac:grpSpMkLst>
        </pc:grpChg>
        <pc:picChg chg="mod">
          <ac:chgData name="Julie Henderson" userId="9cb1dc46-470c-492c-b620-817909f59616" providerId="ADAL" clId="{5DE4C992-BF68-4FFD-96AA-154320E643D4}" dt="2020-08-11T14:57:37.847" v="1128" actId="962"/>
          <ac:picMkLst>
            <pc:docMk/>
            <pc:sldMk cId="3808904952" sldId="2076137016"/>
            <ac:picMk id="13" creationId="{1394F9D7-F88E-4578-B5A2-6B8571002742}"/>
          </ac:picMkLst>
        </pc:picChg>
        <pc:picChg chg="mod">
          <ac:chgData name="Julie Henderson" userId="9cb1dc46-470c-492c-b620-817909f59616" providerId="ADAL" clId="{5DE4C992-BF68-4FFD-96AA-154320E643D4}" dt="2020-08-11T14:57:42.545" v="1129" actId="962"/>
          <ac:picMkLst>
            <pc:docMk/>
            <pc:sldMk cId="3808904952" sldId="2076137016"/>
            <ac:picMk id="15" creationId="{19B5E09C-77FB-4F63-B032-5601211963E9}"/>
          </ac:picMkLst>
        </pc:picChg>
      </pc:sldChg>
      <pc:sldChg chg="modSp mod">
        <pc:chgData name="Julie Henderson" userId="9cb1dc46-470c-492c-b620-817909f59616" providerId="ADAL" clId="{5DE4C992-BF68-4FFD-96AA-154320E643D4}" dt="2020-08-11T14:58:37.855" v="1139"/>
        <pc:sldMkLst>
          <pc:docMk/>
          <pc:sldMk cId="2674496065" sldId="2076137017"/>
        </pc:sldMkLst>
        <pc:spChg chg="mod">
          <ac:chgData name="Julie Henderson" userId="9cb1dc46-470c-492c-b620-817909f59616" providerId="ADAL" clId="{5DE4C992-BF68-4FFD-96AA-154320E643D4}" dt="2020-08-11T14:58:37.855" v="1139"/>
          <ac:spMkLst>
            <pc:docMk/>
            <pc:sldMk cId="2674496065" sldId="2076137017"/>
            <ac:spMk id="16" creationId="{187EDF4C-D7AF-4503-AE7E-9D598248574A}"/>
          </ac:spMkLst>
        </pc:spChg>
        <pc:grpChg chg="mod">
          <ac:chgData name="Julie Henderson" userId="9cb1dc46-470c-492c-b620-817909f59616" providerId="ADAL" clId="{5DE4C992-BF68-4FFD-96AA-154320E643D4}" dt="2020-08-11T14:58:31.763" v="1135" actId="962"/>
          <ac:grpSpMkLst>
            <pc:docMk/>
            <pc:sldMk cId="2674496065" sldId="2076137017"/>
            <ac:grpSpMk id="10" creationId="{6E2FFE2B-DE58-4FD6-B838-1667394F08C3}"/>
          </ac:grpSpMkLst>
        </pc:grpChg>
        <pc:picChg chg="mod">
          <ac:chgData name="Julie Henderson" userId="9cb1dc46-470c-492c-b620-817909f59616" providerId="ADAL" clId="{5DE4C992-BF68-4FFD-96AA-154320E643D4}" dt="2020-08-11T14:58:32.789" v="1136" actId="962"/>
          <ac:picMkLst>
            <pc:docMk/>
            <pc:sldMk cId="2674496065" sldId="2076137017"/>
            <ac:picMk id="13" creationId="{1394F9D7-F88E-4578-B5A2-6B8571002742}"/>
          </ac:picMkLst>
        </pc:picChg>
        <pc:picChg chg="mod">
          <ac:chgData name="Julie Henderson" userId="9cb1dc46-470c-492c-b620-817909f59616" providerId="ADAL" clId="{5DE4C992-BF68-4FFD-96AA-154320E643D4}" dt="2020-08-11T14:58:35.096" v="1137" actId="962"/>
          <ac:picMkLst>
            <pc:docMk/>
            <pc:sldMk cId="2674496065" sldId="2076137017"/>
            <ac:picMk id="15" creationId="{19B5E09C-77FB-4F63-B032-5601211963E9}"/>
          </ac:picMkLst>
        </pc:picChg>
      </pc:sldChg>
      <pc:sldChg chg="modSp mod">
        <pc:chgData name="Julie Henderson" userId="9cb1dc46-470c-492c-b620-817909f59616" providerId="ADAL" clId="{5DE4C992-BF68-4FFD-96AA-154320E643D4}" dt="2020-08-11T14:54:31.002" v="1108" actId="33553"/>
        <pc:sldMkLst>
          <pc:docMk/>
          <pc:sldMk cId="978761425" sldId="2076137019"/>
        </pc:sldMkLst>
        <pc:spChg chg="mod">
          <ac:chgData name="Julie Henderson" userId="9cb1dc46-470c-492c-b620-817909f59616" providerId="ADAL" clId="{5DE4C992-BF68-4FFD-96AA-154320E643D4}" dt="2020-08-11T14:54:31.002" v="1108" actId="33553"/>
          <ac:spMkLst>
            <pc:docMk/>
            <pc:sldMk cId="978761425" sldId="2076137019"/>
            <ac:spMk id="4" creationId="{08CF4E47-AACC-4D9F-913C-4F6C4E027429}"/>
          </ac:spMkLst>
        </pc:spChg>
      </pc:sldChg>
      <pc:sldChg chg="modSp mod">
        <pc:chgData name="Julie Henderson" userId="9cb1dc46-470c-492c-b620-817909f59616" providerId="ADAL" clId="{5DE4C992-BF68-4FFD-96AA-154320E643D4}" dt="2020-08-11T14:54:05.808" v="1097" actId="33553"/>
        <pc:sldMkLst>
          <pc:docMk/>
          <pc:sldMk cId="2645806288" sldId="2076137024"/>
        </pc:sldMkLst>
        <pc:spChg chg="mod">
          <ac:chgData name="Julie Henderson" userId="9cb1dc46-470c-492c-b620-817909f59616" providerId="ADAL" clId="{5DE4C992-BF68-4FFD-96AA-154320E643D4}" dt="2020-08-11T14:54:05.808" v="1097" actId="33553"/>
          <ac:spMkLst>
            <pc:docMk/>
            <pc:sldMk cId="2645806288" sldId="2076137024"/>
            <ac:spMk id="4" creationId="{08CF4E47-AACC-4D9F-913C-4F6C4E027429}"/>
          </ac:spMkLst>
        </pc:spChg>
      </pc:sldChg>
      <pc:sldChg chg="modSp mod">
        <pc:chgData name="Julie Henderson" userId="9cb1dc46-470c-492c-b620-817909f59616" providerId="ADAL" clId="{5DE4C992-BF68-4FFD-96AA-154320E643D4}" dt="2020-08-11T14:54:36.979" v="1110" actId="33553"/>
        <pc:sldMkLst>
          <pc:docMk/>
          <pc:sldMk cId="401281290" sldId="2076137025"/>
        </pc:sldMkLst>
        <pc:spChg chg="mod">
          <ac:chgData name="Julie Henderson" userId="9cb1dc46-470c-492c-b620-817909f59616" providerId="ADAL" clId="{5DE4C992-BF68-4FFD-96AA-154320E643D4}" dt="2020-08-11T14:54:36.979" v="1110" actId="33553"/>
          <ac:spMkLst>
            <pc:docMk/>
            <pc:sldMk cId="401281290" sldId="2076137025"/>
            <ac:spMk id="4" creationId="{08CF4E47-AACC-4D9F-913C-4F6C4E027429}"/>
          </ac:spMkLst>
        </pc:spChg>
      </pc:sldChg>
      <pc:sldChg chg="modSp mod">
        <pc:chgData name="Julie Henderson" userId="9cb1dc46-470c-492c-b620-817909f59616" providerId="ADAL" clId="{5DE4C992-BF68-4FFD-96AA-154320E643D4}" dt="2020-08-11T14:52:50.981" v="1079" actId="33553"/>
        <pc:sldMkLst>
          <pc:docMk/>
          <pc:sldMk cId="3648392678" sldId="2076137026"/>
        </pc:sldMkLst>
        <pc:spChg chg="mod">
          <ac:chgData name="Julie Henderson" userId="9cb1dc46-470c-492c-b620-817909f59616" providerId="ADAL" clId="{5DE4C992-BF68-4FFD-96AA-154320E643D4}" dt="2020-08-11T14:52:50.981" v="1079" actId="33553"/>
          <ac:spMkLst>
            <pc:docMk/>
            <pc:sldMk cId="3648392678" sldId="2076137026"/>
            <ac:spMk id="4" creationId="{08CF4E47-AACC-4D9F-913C-4F6C4E027429}"/>
          </ac:spMkLst>
        </pc:spChg>
      </pc:sldChg>
      <pc:sldChg chg="modSp mod">
        <pc:chgData name="Julie Henderson" userId="9cb1dc46-470c-492c-b620-817909f59616" providerId="ADAL" clId="{5DE4C992-BF68-4FFD-96AA-154320E643D4}" dt="2020-08-11T14:53:59.623" v="1095" actId="33553"/>
        <pc:sldMkLst>
          <pc:docMk/>
          <pc:sldMk cId="2855344580" sldId="2076137027"/>
        </pc:sldMkLst>
        <pc:spChg chg="mod">
          <ac:chgData name="Julie Henderson" userId="9cb1dc46-470c-492c-b620-817909f59616" providerId="ADAL" clId="{5DE4C992-BF68-4FFD-96AA-154320E643D4}" dt="2020-08-11T14:53:59.623" v="1095" actId="33553"/>
          <ac:spMkLst>
            <pc:docMk/>
            <pc:sldMk cId="2855344580" sldId="2076137027"/>
            <ac:spMk id="4" creationId="{08CF4E47-AACC-4D9F-913C-4F6C4E027429}"/>
          </ac:spMkLst>
        </pc:spChg>
      </pc:sldChg>
      <pc:sldChg chg="modSp mod">
        <pc:chgData name="Julie Henderson" userId="9cb1dc46-470c-492c-b620-817909f59616" providerId="ADAL" clId="{5DE4C992-BF68-4FFD-96AA-154320E643D4}" dt="2020-08-11T14:54:27.401" v="1107" actId="33553"/>
        <pc:sldMkLst>
          <pc:docMk/>
          <pc:sldMk cId="3430005594" sldId="2076137028"/>
        </pc:sldMkLst>
        <pc:spChg chg="mod">
          <ac:chgData name="Julie Henderson" userId="9cb1dc46-470c-492c-b620-817909f59616" providerId="ADAL" clId="{5DE4C992-BF68-4FFD-96AA-154320E643D4}" dt="2020-08-11T14:54:27.401" v="1107" actId="33553"/>
          <ac:spMkLst>
            <pc:docMk/>
            <pc:sldMk cId="3430005594" sldId="2076137028"/>
            <ac:spMk id="4" creationId="{08CF4E47-AACC-4D9F-913C-4F6C4E027429}"/>
          </ac:spMkLst>
        </pc:spChg>
      </pc:sldChg>
    </pc:docChg>
  </pc:docChgLst>
  <pc:docChgLst>
    <pc:chgData name="Julie Henderson" userId="c334e6f49acdaff3" providerId="LiveId" clId="{67CE8771-32F1-4A89-82E6-19295A1A9A55}"/>
    <pc:docChg chg="modSld">
      <pc:chgData name="Julie Henderson" userId="c334e6f49acdaff3" providerId="LiveId" clId="{67CE8771-32F1-4A89-82E6-19295A1A9A55}" dt="2021-05-25T19:37:39.134" v="24" actId="20577"/>
      <pc:docMkLst>
        <pc:docMk/>
      </pc:docMkLst>
      <pc:sldChg chg="modSp mod">
        <pc:chgData name="Julie Henderson" userId="c334e6f49acdaff3" providerId="LiveId" clId="{67CE8771-32F1-4A89-82E6-19295A1A9A55}" dt="2021-05-25T19:37:39.134" v="24" actId="20577"/>
        <pc:sldMkLst>
          <pc:docMk/>
          <pc:sldMk cId="4108100156" sldId="2076136970"/>
        </pc:sldMkLst>
        <pc:spChg chg="mod">
          <ac:chgData name="Julie Henderson" userId="c334e6f49acdaff3" providerId="LiveId" clId="{67CE8771-32F1-4A89-82E6-19295A1A9A55}" dt="2021-05-25T19:37:39.134" v="24" actId="20577"/>
          <ac:spMkLst>
            <pc:docMk/>
            <pc:sldMk cId="4108100156" sldId="2076136970"/>
            <ac:spMk id="8" creationId="{78F6C5AA-BE46-4FF2-8C53-08A3F9B17720}"/>
          </ac:spMkLst>
        </pc:spChg>
      </pc:sldChg>
    </pc:docChg>
  </pc:docChgLst>
  <pc:docChgLst>
    <pc:chgData name="Julie Henderson" userId="9cb1dc46-470c-492c-b620-817909f59616" providerId="ADAL" clId="{8F65E7DB-6454-4584-8593-0DEE3A384C8B}"/>
    <pc:docChg chg="modSld">
      <pc:chgData name="Julie Henderson" userId="9cb1dc46-470c-492c-b620-817909f59616" providerId="ADAL" clId="{8F65E7DB-6454-4584-8593-0DEE3A384C8B}" dt="2020-11-24T03:25:37.566" v="1" actId="6549"/>
      <pc:docMkLst>
        <pc:docMk/>
      </pc:docMkLst>
      <pc:sldChg chg="modSp mod">
        <pc:chgData name="Julie Henderson" userId="9cb1dc46-470c-492c-b620-817909f59616" providerId="ADAL" clId="{8F65E7DB-6454-4584-8593-0DEE3A384C8B}" dt="2020-11-24T03:25:37.566" v="1" actId="6549"/>
        <pc:sldMkLst>
          <pc:docMk/>
          <pc:sldMk cId="166709771" sldId="2076137011"/>
        </pc:sldMkLst>
        <pc:spChg chg="mod">
          <ac:chgData name="Julie Henderson" userId="9cb1dc46-470c-492c-b620-817909f59616" providerId="ADAL" clId="{8F65E7DB-6454-4584-8593-0DEE3A384C8B}" dt="2020-11-24T03:25:37.566" v="1" actId="6549"/>
          <ac:spMkLst>
            <pc:docMk/>
            <pc:sldMk cId="166709771" sldId="2076137011"/>
            <ac:spMk id="5" creationId="{B13CFD1C-8F57-4784-82B0-6D25458B9360}"/>
          </ac:spMkLst>
        </pc:spChg>
      </pc:sldChg>
    </pc:docChg>
  </pc:docChgLst>
  <pc:docChgLst>
    <pc:chgData name="Julie Henderson" userId="9cb1dc46-470c-492c-b620-817909f59616" providerId="ADAL" clId="{EF65D3C9-78AA-46D8-B0AE-D93AF8E09061}"/>
    <pc:docChg chg="undo custSel addSld delSld modSld modSection">
      <pc:chgData name="Julie Henderson" userId="9cb1dc46-470c-492c-b620-817909f59616" providerId="ADAL" clId="{EF65D3C9-78AA-46D8-B0AE-D93AF8E09061}" dt="2020-11-02T20:20:27.468" v="14" actId="47"/>
      <pc:docMkLst>
        <pc:docMk/>
      </pc:docMkLst>
      <pc:sldChg chg="modSp mod">
        <pc:chgData name="Julie Henderson" userId="9cb1dc46-470c-492c-b620-817909f59616" providerId="ADAL" clId="{EF65D3C9-78AA-46D8-B0AE-D93AF8E09061}" dt="2020-11-02T20:14:05.271" v="2" actId="1076"/>
        <pc:sldMkLst>
          <pc:docMk/>
          <pc:sldMk cId="4083428917" sldId="260"/>
        </pc:sldMkLst>
        <pc:spChg chg="mod">
          <ac:chgData name="Julie Henderson" userId="9cb1dc46-470c-492c-b620-817909f59616" providerId="ADAL" clId="{EF65D3C9-78AA-46D8-B0AE-D93AF8E09061}" dt="2020-11-02T20:13:53.700" v="0" actId="1076"/>
          <ac:spMkLst>
            <pc:docMk/>
            <pc:sldMk cId="4083428917" sldId="260"/>
            <ac:spMk id="30" creationId="{C428C00A-B9DA-4982-8BBA-3CEA9166873F}"/>
          </ac:spMkLst>
        </pc:spChg>
        <pc:cxnChg chg="mod">
          <ac:chgData name="Julie Henderson" userId="9cb1dc46-470c-492c-b620-817909f59616" providerId="ADAL" clId="{EF65D3C9-78AA-46D8-B0AE-D93AF8E09061}" dt="2020-11-02T20:14:02.313" v="1" actId="1076"/>
          <ac:cxnSpMkLst>
            <pc:docMk/>
            <pc:sldMk cId="4083428917" sldId="260"/>
            <ac:cxnSpMk id="29" creationId="{02B8E53C-9D14-4032-B82E-13E393229E39}"/>
          </ac:cxnSpMkLst>
        </pc:cxnChg>
        <pc:cxnChg chg="mod">
          <ac:chgData name="Julie Henderson" userId="9cb1dc46-470c-492c-b620-817909f59616" providerId="ADAL" clId="{EF65D3C9-78AA-46D8-B0AE-D93AF8E09061}" dt="2020-11-02T20:14:05.271" v="2" actId="1076"/>
          <ac:cxnSpMkLst>
            <pc:docMk/>
            <pc:sldMk cId="4083428917" sldId="260"/>
            <ac:cxnSpMk id="32" creationId="{988A9BA2-2B25-4D3D-919B-07761B0C16C9}"/>
          </ac:cxnSpMkLst>
        </pc:cxnChg>
      </pc:sldChg>
      <pc:sldChg chg="del">
        <pc:chgData name="Julie Henderson" userId="9cb1dc46-470c-492c-b620-817909f59616" providerId="ADAL" clId="{EF65D3C9-78AA-46D8-B0AE-D93AF8E09061}" dt="2020-11-02T20:18:47.036" v="6" actId="47"/>
        <pc:sldMkLst>
          <pc:docMk/>
          <pc:sldMk cId="943786993" sldId="2076137030"/>
        </pc:sldMkLst>
      </pc:sldChg>
      <pc:sldChg chg="del">
        <pc:chgData name="Julie Henderson" userId="9cb1dc46-470c-492c-b620-817909f59616" providerId="ADAL" clId="{EF65D3C9-78AA-46D8-B0AE-D93AF8E09061}" dt="2020-11-02T20:18:49.038" v="7" actId="47"/>
        <pc:sldMkLst>
          <pc:docMk/>
          <pc:sldMk cId="120859708" sldId="2076137031"/>
        </pc:sldMkLst>
      </pc:sldChg>
      <pc:sldChg chg="del">
        <pc:chgData name="Julie Henderson" userId="9cb1dc46-470c-492c-b620-817909f59616" providerId="ADAL" clId="{EF65D3C9-78AA-46D8-B0AE-D93AF8E09061}" dt="2020-11-02T20:19:50.249" v="12" actId="47"/>
        <pc:sldMkLst>
          <pc:docMk/>
          <pc:sldMk cId="353448310" sldId="2076137032"/>
        </pc:sldMkLst>
      </pc:sldChg>
      <pc:sldChg chg="del">
        <pc:chgData name="Julie Henderson" userId="9cb1dc46-470c-492c-b620-817909f59616" providerId="ADAL" clId="{EF65D3C9-78AA-46D8-B0AE-D93AF8E09061}" dt="2020-11-02T20:20:27.468" v="14" actId="47"/>
        <pc:sldMkLst>
          <pc:docMk/>
          <pc:sldMk cId="313463356" sldId="2076137038"/>
        </pc:sldMkLst>
      </pc:sldChg>
      <pc:sldChg chg="add">
        <pc:chgData name="Julie Henderson" userId="9cb1dc46-470c-492c-b620-817909f59616" providerId="ADAL" clId="{EF65D3C9-78AA-46D8-B0AE-D93AF8E09061}" dt="2020-11-02T20:17:44.862" v="3" actId="22"/>
        <pc:sldMkLst>
          <pc:docMk/>
          <pc:sldMk cId="3951386663" sldId="2076137054"/>
        </pc:sldMkLst>
      </pc:sldChg>
      <pc:sldChg chg="add">
        <pc:chgData name="Julie Henderson" userId="9cb1dc46-470c-492c-b620-817909f59616" providerId="ADAL" clId="{EF65D3C9-78AA-46D8-B0AE-D93AF8E09061}" dt="2020-11-02T20:17:44.862" v="3" actId="22"/>
        <pc:sldMkLst>
          <pc:docMk/>
          <pc:sldMk cId="2406938977" sldId="2076137055"/>
        </pc:sldMkLst>
      </pc:sldChg>
      <pc:sldChg chg="add del">
        <pc:chgData name="Julie Henderson" userId="9cb1dc46-470c-492c-b620-817909f59616" providerId="ADAL" clId="{EF65D3C9-78AA-46D8-B0AE-D93AF8E09061}" dt="2020-11-02T20:19:04.357" v="8" actId="47"/>
        <pc:sldMkLst>
          <pc:docMk/>
          <pc:sldMk cId="737484058" sldId="2076137056"/>
        </pc:sldMkLst>
      </pc:sldChg>
      <pc:sldChg chg="add">
        <pc:chgData name="Julie Henderson" userId="9cb1dc46-470c-492c-b620-817909f59616" providerId="ADAL" clId="{EF65D3C9-78AA-46D8-B0AE-D93AF8E09061}" dt="2020-11-02T20:19:42.275" v="11" actId="22"/>
        <pc:sldMkLst>
          <pc:docMk/>
          <pc:sldMk cId="2000979275" sldId="2076137056"/>
        </pc:sldMkLst>
      </pc:sldChg>
      <pc:sldChg chg="add del">
        <pc:chgData name="Julie Henderson" userId="9cb1dc46-470c-492c-b620-817909f59616" providerId="ADAL" clId="{EF65D3C9-78AA-46D8-B0AE-D93AF8E09061}" dt="2020-11-02T20:19:06.300" v="9" actId="47"/>
        <pc:sldMkLst>
          <pc:docMk/>
          <pc:sldMk cId="1297611238" sldId="2076137057"/>
        </pc:sldMkLst>
      </pc:sldChg>
      <pc:sldChg chg="add">
        <pc:chgData name="Julie Henderson" userId="9cb1dc46-470c-492c-b620-817909f59616" providerId="ADAL" clId="{EF65D3C9-78AA-46D8-B0AE-D93AF8E09061}" dt="2020-11-02T20:20:24.089" v="13" actId="22"/>
        <pc:sldMkLst>
          <pc:docMk/>
          <pc:sldMk cId="3248152030" sldId="2076137057"/>
        </pc:sldMkLst>
      </pc:sldChg>
      <pc:sldChg chg="add del">
        <pc:chgData name="Julie Henderson" userId="9cb1dc46-470c-492c-b620-817909f59616" providerId="ADAL" clId="{EF65D3C9-78AA-46D8-B0AE-D93AF8E09061}" dt="2020-11-02T20:19:07.632" v="10" actId="47"/>
        <pc:sldMkLst>
          <pc:docMk/>
          <pc:sldMk cId="997177900" sldId="2076137058"/>
        </pc:sldMkLst>
      </pc:sldChg>
      <pc:sldChg chg="add del">
        <pc:chgData name="Julie Henderson" userId="9cb1dc46-470c-492c-b620-817909f59616" providerId="ADAL" clId="{EF65D3C9-78AA-46D8-B0AE-D93AF8E09061}" dt="2020-11-02T20:17:59.120" v="5" actId="22"/>
        <pc:sldMkLst>
          <pc:docMk/>
          <pc:sldMk cId="3224001236" sldId="2076137059"/>
        </pc:sldMkLst>
      </pc:sldChg>
      <pc:sldChg chg="add del">
        <pc:chgData name="Julie Henderson" userId="9cb1dc46-470c-492c-b620-817909f59616" providerId="ADAL" clId="{EF65D3C9-78AA-46D8-B0AE-D93AF8E09061}" dt="2020-11-02T20:17:59.120" v="5" actId="22"/>
        <pc:sldMkLst>
          <pc:docMk/>
          <pc:sldMk cId="1465692991" sldId="2076137060"/>
        </pc:sldMkLst>
      </pc:sldChg>
      <pc:sldChg chg="add del">
        <pc:chgData name="Julie Henderson" userId="9cb1dc46-470c-492c-b620-817909f59616" providerId="ADAL" clId="{EF65D3C9-78AA-46D8-B0AE-D93AF8E09061}" dt="2020-11-02T20:17:59.120" v="5" actId="22"/>
        <pc:sldMkLst>
          <pc:docMk/>
          <pc:sldMk cId="753956452" sldId="2076137061"/>
        </pc:sldMkLst>
      </pc:sldChg>
      <pc:sldChg chg="add del">
        <pc:chgData name="Julie Henderson" userId="9cb1dc46-470c-492c-b620-817909f59616" providerId="ADAL" clId="{EF65D3C9-78AA-46D8-B0AE-D93AF8E09061}" dt="2020-11-02T20:17:59.120" v="5" actId="22"/>
        <pc:sldMkLst>
          <pc:docMk/>
          <pc:sldMk cId="2800212822" sldId="2076137062"/>
        </pc:sldMkLst>
      </pc:sldChg>
      <pc:sldChg chg="add del">
        <pc:chgData name="Julie Henderson" userId="9cb1dc46-470c-492c-b620-817909f59616" providerId="ADAL" clId="{EF65D3C9-78AA-46D8-B0AE-D93AF8E09061}" dt="2020-11-02T20:17:59.120" v="5" actId="22"/>
        <pc:sldMkLst>
          <pc:docMk/>
          <pc:sldMk cId="1686109196" sldId="2076137063"/>
        </pc:sldMkLst>
      </pc:sldChg>
    </pc:docChg>
  </pc:docChgLst>
  <pc:docChgLst>
    <pc:chgData name="Julie Henderson (Meeting Solutions Inc)" userId="9cb1dc46-470c-492c-b620-817909f59616" providerId="ADAL" clId="{8EA5C53B-406A-4C39-909A-975099268C88}"/>
    <pc:docChg chg="addSld delSld addMainMaster modMainMaster addSection modSection">
      <pc:chgData name="Julie Henderson (Meeting Solutions Inc)" userId="9cb1dc46-470c-492c-b620-817909f59616" providerId="ADAL" clId="{8EA5C53B-406A-4C39-909A-975099268C88}" dt="2020-10-20T18:51:10.329" v="24" actId="22"/>
      <pc:docMkLst>
        <pc:docMk/>
      </pc:docMkLst>
      <pc:sldChg chg="add del">
        <pc:chgData name="Julie Henderson (Meeting Solutions Inc)" userId="9cb1dc46-470c-492c-b620-817909f59616" providerId="ADAL" clId="{8EA5C53B-406A-4C39-909A-975099268C88}" dt="2020-10-20T18:50:47.125" v="19" actId="47"/>
        <pc:sldMkLst>
          <pc:docMk/>
          <pc:sldMk cId="2015341467" sldId="258"/>
        </pc:sldMkLst>
      </pc:sldChg>
      <pc:sldChg chg="add del">
        <pc:chgData name="Julie Henderson (Meeting Solutions Inc)" userId="9cb1dc46-470c-492c-b620-817909f59616" providerId="ADAL" clId="{8EA5C53B-406A-4C39-909A-975099268C88}" dt="2020-10-20T18:51:10.329" v="24" actId="22"/>
        <pc:sldMkLst>
          <pc:docMk/>
          <pc:sldMk cId="4083428917" sldId="260"/>
        </pc:sldMkLst>
      </pc:sldChg>
      <pc:sldChg chg="add del">
        <pc:chgData name="Julie Henderson (Meeting Solutions Inc)" userId="9cb1dc46-470c-492c-b620-817909f59616" providerId="ADAL" clId="{8EA5C53B-406A-4C39-909A-975099268C88}" dt="2020-10-20T18:51:10.329" v="24" actId="22"/>
        <pc:sldMkLst>
          <pc:docMk/>
          <pc:sldMk cId="706018039" sldId="261"/>
        </pc:sldMkLst>
      </pc:sldChg>
      <pc:sldChg chg="add del">
        <pc:chgData name="Julie Henderson (Meeting Solutions Inc)" userId="9cb1dc46-470c-492c-b620-817909f59616" providerId="ADAL" clId="{8EA5C53B-406A-4C39-909A-975099268C88}" dt="2020-10-20T18:51:10.329" v="24" actId="22"/>
        <pc:sldMkLst>
          <pc:docMk/>
          <pc:sldMk cId="4116380925" sldId="262"/>
        </pc:sldMkLst>
      </pc:sldChg>
      <pc:sldChg chg="add del">
        <pc:chgData name="Julie Henderson (Meeting Solutions Inc)" userId="9cb1dc46-470c-492c-b620-817909f59616" providerId="ADAL" clId="{8EA5C53B-406A-4C39-909A-975099268C88}" dt="2020-10-20T18:50:54.008" v="23" actId="47"/>
        <pc:sldMkLst>
          <pc:docMk/>
          <pc:sldMk cId="4086268777" sldId="263"/>
        </pc:sldMkLst>
      </pc:sldChg>
      <pc:sldChg chg="del">
        <pc:chgData name="Julie Henderson (Meeting Solutions Inc)" userId="9cb1dc46-470c-492c-b620-817909f59616" providerId="ADAL" clId="{8EA5C53B-406A-4C39-909A-975099268C88}" dt="2020-10-20T16:57:32.774" v="0" actId="47"/>
        <pc:sldMkLst>
          <pc:docMk/>
          <pc:sldMk cId="4217934713" sldId="2076136971"/>
        </pc:sldMkLst>
      </pc:sldChg>
      <pc:sldChg chg="del">
        <pc:chgData name="Julie Henderson (Meeting Solutions Inc)" userId="9cb1dc46-470c-492c-b620-817909f59616" providerId="ADAL" clId="{8EA5C53B-406A-4C39-909A-975099268C88}" dt="2020-10-20T16:57:34.757" v="1" actId="47"/>
        <pc:sldMkLst>
          <pc:docMk/>
          <pc:sldMk cId="3180109844" sldId="2076136972"/>
        </pc:sldMkLst>
      </pc:sldChg>
      <pc:sldChg chg="del">
        <pc:chgData name="Julie Henderson (Meeting Solutions Inc)" userId="9cb1dc46-470c-492c-b620-817909f59616" providerId="ADAL" clId="{8EA5C53B-406A-4C39-909A-975099268C88}" dt="2020-10-20T16:59:30.580" v="7" actId="47"/>
        <pc:sldMkLst>
          <pc:docMk/>
          <pc:sldMk cId="277123095" sldId="2076136975"/>
        </pc:sldMkLst>
      </pc:sldChg>
      <pc:sldChg chg="del">
        <pc:chgData name="Julie Henderson (Meeting Solutions Inc)" userId="9cb1dc46-470c-492c-b620-817909f59616" providerId="ADAL" clId="{8EA5C53B-406A-4C39-909A-975099268C88}" dt="2020-10-20T16:58:56.642" v="5" actId="47"/>
        <pc:sldMkLst>
          <pc:docMk/>
          <pc:sldMk cId="1370990190" sldId="2076136995"/>
        </pc:sldMkLst>
      </pc:sldChg>
      <pc:sldChg chg="add">
        <pc:chgData name="Julie Henderson (Meeting Solutions Inc)" userId="9cb1dc46-470c-492c-b620-817909f59616" providerId="ADAL" clId="{8EA5C53B-406A-4C39-909A-975099268C88}" dt="2020-10-20T16:58:28.880" v="4" actId="22"/>
        <pc:sldMkLst>
          <pc:docMk/>
          <pc:sldMk cId="2532475371" sldId="2076137009"/>
        </pc:sldMkLst>
      </pc:sldChg>
      <pc:sldChg chg="del">
        <pc:chgData name="Julie Henderson (Meeting Solutions Inc)" userId="9cb1dc46-470c-492c-b620-817909f59616" providerId="ADAL" clId="{8EA5C53B-406A-4C39-909A-975099268C88}" dt="2020-10-20T17:01:53.933" v="18" actId="47"/>
        <pc:sldMkLst>
          <pc:docMk/>
          <pc:sldMk cId="2670802584" sldId="2076137013"/>
        </pc:sldMkLst>
      </pc:sldChg>
      <pc:sldChg chg="del">
        <pc:chgData name="Julie Henderson (Meeting Solutions Inc)" userId="9cb1dc46-470c-492c-b620-817909f59616" providerId="ADAL" clId="{8EA5C53B-406A-4C39-909A-975099268C88}" dt="2020-10-20T16:59:27.002" v="6" actId="47"/>
        <pc:sldMkLst>
          <pc:docMk/>
          <pc:sldMk cId="768985779" sldId="2076137014"/>
        </pc:sldMkLst>
      </pc:sldChg>
      <pc:sldChg chg="add del">
        <pc:chgData name="Julie Henderson (Meeting Solutions Inc)" userId="9cb1dc46-470c-492c-b620-817909f59616" providerId="ADAL" clId="{8EA5C53B-406A-4C39-909A-975099268C88}" dt="2020-10-20T17:00:27.678" v="12" actId="22"/>
        <pc:sldMkLst>
          <pc:docMk/>
          <pc:sldMk cId="2645806288" sldId="2076137024"/>
        </pc:sldMkLst>
      </pc:sldChg>
      <pc:sldChg chg="add">
        <pc:chgData name="Julie Henderson (Meeting Solutions Inc)" userId="9cb1dc46-470c-492c-b620-817909f59616" providerId="ADAL" clId="{8EA5C53B-406A-4C39-909A-975099268C88}" dt="2020-10-20T17:00:15.674" v="10" actId="22"/>
        <pc:sldMkLst>
          <pc:docMk/>
          <pc:sldMk cId="3669843998" sldId="2076137029"/>
        </pc:sldMkLst>
      </pc:sldChg>
      <pc:sldChg chg="add">
        <pc:chgData name="Julie Henderson (Meeting Solutions Inc)" userId="9cb1dc46-470c-492c-b620-817909f59616" providerId="ADAL" clId="{8EA5C53B-406A-4C39-909A-975099268C88}" dt="2020-10-20T17:00:15.674" v="10" actId="22"/>
        <pc:sldMkLst>
          <pc:docMk/>
          <pc:sldMk cId="943786993" sldId="2076137030"/>
        </pc:sldMkLst>
      </pc:sldChg>
      <pc:sldChg chg="add">
        <pc:chgData name="Julie Henderson (Meeting Solutions Inc)" userId="9cb1dc46-470c-492c-b620-817909f59616" providerId="ADAL" clId="{8EA5C53B-406A-4C39-909A-975099268C88}" dt="2020-10-20T17:00:15.674" v="10" actId="22"/>
        <pc:sldMkLst>
          <pc:docMk/>
          <pc:sldMk cId="120859708" sldId="2076137031"/>
        </pc:sldMkLst>
      </pc:sldChg>
      <pc:sldChg chg="add">
        <pc:chgData name="Julie Henderson (Meeting Solutions Inc)" userId="9cb1dc46-470c-492c-b620-817909f59616" providerId="ADAL" clId="{8EA5C53B-406A-4C39-909A-975099268C88}" dt="2020-10-20T17:00:15.674" v="10" actId="22"/>
        <pc:sldMkLst>
          <pc:docMk/>
          <pc:sldMk cId="353448310" sldId="2076137032"/>
        </pc:sldMkLst>
      </pc:sldChg>
      <pc:sldChg chg="add">
        <pc:chgData name="Julie Henderson (Meeting Solutions Inc)" userId="9cb1dc46-470c-492c-b620-817909f59616" providerId="ADAL" clId="{8EA5C53B-406A-4C39-909A-975099268C88}" dt="2020-10-20T17:00:15.674" v="10" actId="22"/>
        <pc:sldMkLst>
          <pc:docMk/>
          <pc:sldMk cId="2720978023" sldId="2076137033"/>
        </pc:sldMkLst>
      </pc:sldChg>
      <pc:sldChg chg="add">
        <pc:chgData name="Julie Henderson (Meeting Solutions Inc)" userId="9cb1dc46-470c-492c-b620-817909f59616" providerId="ADAL" clId="{8EA5C53B-406A-4C39-909A-975099268C88}" dt="2020-10-20T17:00:53.295" v="14" actId="22"/>
        <pc:sldMkLst>
          <pc:docMk/>
          <pc:sldMk cId="3232374962" sldId="2076137034"/>
        </pc:sldMkLst>
      </pc:sldChg>
      <pc:sldChg chg="add del">
        <pc:chgData name="Julie Henderson (Meeting Solutions Inc)" userId="9cb1dc46-470c-492c-b620-817909f59616" providerId="ADAL" clId="{8EA5C53B-406A-4C39-909A-975099268C88}" dt="2020-10-20T17:00:36.505" v="13" actId="47"/>
        <pc:sldMkLst>
          <pc:docMk/>
          <pc:sldMk cId="3879812272" sldId="2076137034"/>
        </pc:sldMkLst>
      </pc:sldChg>
      <pc:sldChg chg="add">
        <pc:chgData name="Julie Henderson (Meeting Solutions Inc)" userId="9cb1dc46-470c-492c-b620-817909f59616" providerId="ADAL" clId="{8EA5C53B-406A-4C39-909A-975099268C88}" dt="2020-10-20T17:01:46.177" v="17" actId="22"/>
        <pc:sldMkLst>
          <pc:docMk/>
          <pc:sldMk cId="3825140480" sldId="2076137035"/>
        </pc:sldMkLst>
      </pc:sldChg>
      <pc:sldChg chg="add">
        <pc:chgData name="Julie Henderson (Meeting Solutions Inc)" userId="9cb1dc46-470c-492c-b620-817909f59616" providerId="ADAL" clId="{8EA5C53B-406A-4C39-909A-975099268C88}" dt="2020-10-20T17:01:46.177" v="17" actId="22"/>
        <pc:sldMkLst>
          <pc:docMk/>
          <pc:sldMk cId="590402380" sldId="2076137036"/>
        </pc:sldMkLst>
      </pc:sldChg>
      <pc:sldChg chg="add">
        <pc:chgData name="Julie Henderson (Meeting Solutions Inc)" userId="9cb1dc46-470c-492c-b620-817909f59616" providerId="ADAL" clId="{8EA5C53B-406A-4C39-909A-975099268C88}" dt="2020-10-20T17:01:46.177" v="17" actId="22"/>
        <pc:sldMkLst>
          <pc:docMk/>
          <pc:sldMk cId="4196808940" sldId="2076137037"/>
        </pc:sldMkLst>
      </pc:sldChg>
      <pc:sldChg chg="add">
        <pc:chgData name="Julie Henderson (Meeting Solutions Inc)" userId="9cb1dc46-470c-492c-b620-817909f59616" providerId="ADAL" clId="{8EA5C53B-406A-4C39-909A-975099268C88}" dt="2020-10-20T17:01:46.177" v="17" actId="22"/>
        <pc:sldMkLst>
          <pc:docMk/>
          <pc:sldMk cId="313463356" sldId="2076137038"/>
        </pc:sldMkLst>
      </pc:sldChg>
      <pc:sldChg chg="add">
        <pc:chgData name="Julie Henderson (Meeting Solutions Inc)" userId="9cb1dc46-470c-492c-b620-817909f59616" providerId="ADAL" clId="{8EA5C53B-406A-4C39-909A-975099268C88}" dt="2020-10-20T17:01:46.177" v="17" actId="22"/>
        <pc:sldMkLst>
          <pc:docMk/>
          <pc:sldMk cId="1974451223" sldId="2076137039"/>
        </pc:sldMkLst>
      </pc:sldChg>
      <pc:sldChg chg="add">
        <pc:chgData name="Julie Henderson (Meeting Solutions Inc)" userId="9cb1dc46-470c-492c-b620-817909f59616" providerId="ADAL" clId="{8EA5C53B-406A-4C39-909A-975099268C88}" dt="2020-10-20T17:01:46.177" v="17" actId="22"/>
        <pc:sldMkLst>
          <pc:docMk/>
          <pc:sldMk cId="3918601066" sldId="2076137040"/>
        </pc:sldMkLst>
      </pc:sldChg>
      <pc:sldChg chg="add">
        <pc:chgData name="Julie Henderson (Meeting Solutions Inc)" userId="9cb1dc46-470c-492c-b620-817909f59616" providerId="ADAL" clId="{8EA5C53B-406A-4C39-909A-975099268C88}" dt="2020-10-20T18:51:10.329" v="24" actId="22"/>
        <pc:sldMkLst>
          <pc:docMk/>
          <pc:sldMk cId="1788002806" sldId="2076137053"/>
        </pc:sldMkLst>
      </pc:sldChg>
      <pc:sldMasterChg chg="add addSldLayout">
        <pc:chgData name="Julie Henderson (Meeting Solutions Inc)" userId="9cb1dc46-470c-492c-b620-817909f59616" providerId="ADAL" clId="{8EA5C53B-406A-4C39-909A-975099268C88}" dt="2020-10-20T16:58:28.880" v="4" actId="22"/>
        <pc:sldMasterMkLst>
          <pc:docMk/>
          <pc:sldMasterMk cId="149728863" sldId="2147483694"/>
        </pc:sldMasterMkLst>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934154148" sldId="2147483695"/>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399284557" sldId="2147483696"/>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3069062117" sldId="2147483697"/>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583077842" sldId="2147483698"/>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1708114638" sldId="2147483699"/>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3031689839" sldId="2147483700"/>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2690677206" sldId="2147483701"/>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3834095863" sldId="2147483702"/>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3000862268" sldId="2147483703"/>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4031253891" sldId="2147483704"/>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701692770" sldId="2147483705"/>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2999653037" sldId="2147483706"/>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3921569001" sldId="2147483707"/>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556914424" sldId="2147483708"/>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3328392001" sldId="2147483709"/>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1466299497" sldId="2147483710"/>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4028820905" sldId="2147483711"/>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4249096691" sldId="2147483712"/>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4204898291" sldId="2147483713"/>
          </pc:sldLayoutMkLst>
        </pc:sldLayoutChg>
        <pc:sldLayoutChg chg="add">
          <pc:chgData name="Julie Henderson (Meeting Solutions Inc)" userId="9cb1dc46-470c-492c-b620-817909f59616" providerId="ADAL" clId="{8EA5C53B-406A-4C39-909A-975099268C88}" dt="2020-10-20T16:58:28.880" v="4" actId="22"/>
          <pc:sldLayoutMkLst>
            <pc:docMk/>
            <pc:sldMasterMk cId="149728863" sldId="2147483694"/>
            <pc:sldLayoutMk cId="3306301086" sldId="2147483714"/>
          </pc:sldLayoutMkLst>
        </pc:sldLayoutChg>
      </pc:sldMasterChg>
      <pc:sldMasterChg chg="addSldLayout modSldLayout">
        <pc:chgData name="Julie Henderson (Meeting Solutions Inc)" userId="9cb1dc46-470c-492c-b620-817909f59616" providerId="ADAL" clId="{8EA5C53B-406A-4C39-909A-975099268C88}" dt="2020-10-20T17:00:15.674" v="10" actId="22"/>
        <pc:sldMasterMkLst>
          <pc:docMk/>
          <pc:sldMasterMk cId="809639479" sldId="2147483747"/>
        </pc:sldMasterMkLst>
        <pc:sldLayoutChg chg="add">
          <pc:chgData name="Julie Henderson (Meeting Solutions Inc)" userId="9cb1dc46-470c-492c-b620-817909f59616" providerId="ADAL" clId="{8EA5C53B-406A-4C39-909A-975099268C88}" dt="2020-10-20T16:58:28.880" v="4" actId="22"/>
          <pc:sldLayoutMkLst>
            <pc:docMk/>
            <pc:sldMasterMk cId="809639479" sldId="2147483747"/>
            <pc:sldLayoutMk cId="2138565933" sldId="2147483874"/>
          </pc:sldLayoutMkLst>
        </pc:sldLayoutChg>
        <pc:sldLayoutChg chg="add">
          <pc:chgData name="Julie Henderson (Meeting Solutions Inc)" userId="9cb1dc46-470c-492c-b620-817909f59616" providerId="ADAL" clId="{8EA5C53B-406A-4C39-909A-975099268C88}" dt="2020-10-20T16:58:28.880" v="4" actId="22"/>
          <pc:sldLayoutMkLst>
            <pc:docMk/>
            <pc:sldMasterMk cId="809639479" sldId="2147483747"/>
            <pc:sldLayoutMk cId="2615213968" sldId="2147483875"/>
          </pc:sldLayoutMkLst>
        </pc:sldLayoutChg>
        <pc:sldLayoutChg chg="add mod replId">
          <pc:chgData name="Julie Henderson (Meeting Solutions Inc)" userId="9cb1dc46-470c-492c-b620-817909f59616" providerId="ADAL" clId="{8EA5C53B-406A-4C39-909A-975099268C88}" dt="2020-10-20T17:00:15.674" v="10" actId="22"/>
          <pc:sldLayoutMkLst>
            <pc:docMk/>
            <pc:sldMasterMk cId="809639479" sldId="2147483747"/>
            <pc:sldLayoutMk cId="65490683" sldId="2147483887"/>
          </pc:sldLayoutMkLst>
        </pc:sldLayoutChg>
      </pc:sldMasterChg>
      <pc:sldMasterChg chg="replId modSldLayout">
        <pc:chgData name="Julie Henderson (Meeting Solutions Inc)" userId="9cb1dc46-470c-492c-b620-817909f59616" providerId="ADAL" clId="{8EA5C53B-406A-4C39-909A-975099268C88}" dt="2020-10-20T16:58:28.880" v="4" actId="22"/>
        <pc:sldMasterMkLst>
          <pc:docMk/>
          <pc:sldMasterMk cId="3082892593" sldId="2147483876"/>
        </pc:sldMasterMkLst>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549115009" sldId="2147483877"/>
          </pc:sldLayoutMkLst>
        </pc:sldLayoutChg>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1904233963" sldId="2147483878"/>
          </pc:sldLayoutMkLst>
        </pc:sldLayoutChg>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2654577212" sldId="2147483879"/>
          </pc:sldLayoutMkLst>
        </pc:sldLayoutChg>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2560576958" sldId="2147483880"/>
          </pc:sldLayoutMkLst>
        </pc:sldLayoutChg>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4102971104" sldId="2147483881"/>
          </pc:sldLayoutMkLst>
        </pc:sldLayoutChg>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852246605" sldId="2147483882"/>
          </pc:sldLayoutMkLst>
        </pc:sldLayoutChg>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3684778555" sldId="2147483883"/>
          </pc:sldLayoutMkLst>
        </pc:sldLayoutChg>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1905115892" sldId="2147483884"/>
          </pc:sldLayoutMkLst>
        </pc:sldLayoutChg>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2739634243" sldId="2147483885"/>
          </pc:sldLayoutMkLst>
        </pc:sldLayoutChg>
        <pc:sldLayoutChg chg="replId">
          <pc:chgData name="Julie Henderson (Meeting Solutions Inc)" userId="9cb1dc46-470c-492c-b620-817909f59616" providerId="ADAL" clId="{8EA5C53B-406A-4C39-909A-975099268C88}" dt="2020-10-20T16:58:28.880" v="4" actId="22"/>
          <pc:sldLayoutMkLst>
            <pc:docMk/>
            <pc:sldMasterMk cId="3082892593" sldId="2147483876"/>
            <pc:sldLayoutMk cId="2352059694" sldId="2147483886"/>
          </pc:sldLayoutMkLst>
        </pc:sldLayoutChg>
      </pc:sldMasterChg>
    </pc:docChg>
  </pc:docChgLst>
  <pc:docChgLst>
    <pc:chgData name="Ashley" userId="ab4511bd-111f-4342-955c-b1e96bcfaec5" providerId="ADAL" clId="{80C96F7D-A118-4050-BF13-905B2F8BFEB1}"/>
    <pc:docChg chg="modSld">
      <pc:chgData name="Ashley" userId="ab4511bd-111f-4342-955c-b1e96bcfaec5" providerId="ADAL" clId="{80C96F7D-A118-4050-BF13-905B2F8BFEB1}" dt="2020-07-10T20:45:33.819" v="34" actId="20577"/>
      <pc:docMkLst>
        <pc:docMk/>
      </pc:docMkLst>
      <pc:sldChg chg="modSp mod">
        <pc:chgData name="Ashley" userId="ab4511bd-111f-4342-955c-b1e96bcfaec5" providerId="ADAL" clId="{80C96F7D-A118-4050-BF13-905B2F8BFEB1}" dt="2020-07-10T20:45:13.506" v="12" actId="20577"/>
        <pc:sldMkLst>
          <pc:docMk/>
          <pc:sldMk cId="1453851420" sldId="2076136996"/>
        </pc:sldMkLst>
        <pc:spChg chg="mod">
          <ac:chgData name="Ashley" userId="ab4511bd-111f-4342-955c-b1e96bcfaec5" providerId="ADAL" clId="{80C96F7D-A118-4050-BF13-905B2F8BFEB1}" dt="2020-07-10T20:45:13.506" v="12" actId="20577"/>
          <ac:spMkLst>
            <pc:docMk/>
            <pc:sldMk cId="1453851420" sldId="2076136996"/>
            <ac:spMk id="4" creationId="{08CF4E47-AACC-4D9F-913C-4F6C4E027429}"/>
          </ac:spMkLst>
        </pc:spChg>
      </pc:sldChg>
      <pc:sldChg chg="modSp mod">
        <pc:chgData name="Ashley" userId="ab4511bd-111f-4342-955c-b1e96bcfaec5" providerId="ADAL" clId="{80C96F7D-A118-4050-BF13-905B2F8BFEB1}" dt="2020-07-06T18:15:29.734" v="1" actId="20577"/>
        <pc:sldMkLst>
          <pc:docMk/>
          <pc:sldMk cId="3120785195" sldId="2076137001"/>
        </pc:sldMkLst>
        <pc:spChg chg="mod">
          <ac:chgData name="Ashley" userId="ab4511bd-111f-4342-955c-b1e96bcfaec5" providerId="ADAL" clId="{80C96F7D-A118-4050-BF13-905B2F8BFEB1}" dt="2020-07-06T18:15:29.734" v="1" actId="20577"/>
          <ac:spMkLst>
            <pc:docMk/>
            <pc:sldMk cId="3120785195" sldId="2076137001"/>
            <ac:spMk id="2" creationId="{FD68EA0A-E592-4358-8355-F419159C74D9}"/>
          </ac:spMkLst>
        </pc:spChg>
      </pc:sldChg>
      <pc:sldChg chg="modSp mod">
        <pc:chgData name="Ashley" userId="ab4511bd-111f-4342-955c-b1e96bcfaec5" providerId="ADAL" clId="{80C96F7D-A118-4050-BF13-905B2F8BFEB1}" dt="2020-07-10T20:45:26.474" v="23" actId="20577"/>
        <pc:sldMkLst>
          <pc:docMk/>
          <pc:sldMk cId="2645806288" sldId="2076137024"/>
        </pc:sldMkLst>
        <pc:spChg chg="mod">
          <ac:chgData name="Ashley" userId="ab4511bd-111f-4342-955c-b1e96bcfaec5" providerId="ADAL" clId="{80C96F7D-A118-4050-BF13-905B2F8BFEB1}" dt="2020-07-10T20:45:26.474" v="23" actId="20577"/>
          <ac:spMkLst>
            <pc:docMk/>
            <pc:sldMk cId="2645806288" sldId="2076137024"/>
            <ac:spMk id="4" creationId="{08CF4E47-AACC-4D9F-913C-4F6C4E027429}"/>
          </ac:spMkLst>
        </pc:spChg>
      </pc:sldChg>
      <pc:sldChg chg="modSp mod">
        <pc:chgData name="Ashley" userId="ab4511bd-111f-4342-955c-b1e96bcfaec5" providerId="ADAL" clId="{80C96F7D-A118-4050-BF13-905B2F8BFEB1}" dt="2020-07-10T20:45:33.819" v="34" actId="20577"/>
        <pc:sldMkLst>
          <pc:docMk/>
          <pc:sldMk cId="401281290" sldId="2076137025"/>
        </pc:sldMkLst>
        <pc:spChg chg="mod">
          <ac:chgData name="Ashley" userId="ab4511bd-111f-4342-955c-b1e96bcfaec5" providerId="ADAL" clId="{80C96F7D-A118-4050-BF13-905B2F8BFEB1}" dt="2020-07-10T20:45:33.819" v="34" actId="20577"/>
          <ac:spMkLst>
            <pc:docMk/>
            <pc:sldMk cId="401281290" sldId="2076137025"/>
            <ac:spMk id="4" creationId="{08CF4E47-AACC-4D9F-913C-4F6C4E02742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EB5061-420F-443E-BD70-8EE34DD1FE38}" type="datetimeFigureOut">
              <a:rPr lang="en-US" smtClean="0"/>
              <a:t>7/24/2021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0B0E8-D7BE-49CE-8A1B-5545C41829EA}" type="slidenum">
              <a:rPr lang="en-US" smtClean="0"/>
              <a:t>‹#›</a:t>
            </a:fld>
            <a:endParaRPr lang="en-US"/>
          </a:p>
        </p:txBody>
      </p:sp>
    </p:spTree>
    <p:extLst>
      <p:ext uri="{BB962C8B-B14F-4D97-AF65-F5344CB8AC3E}">
        <p14:creationId xmlns:p14="http://schemas.microsoft.com/office/powerpoint/2010/main" val="10716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7/24/2021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475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CD0E2-2372-4899-9B01-450CAA65C0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460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7/24/2021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048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CD0E2-2372-4899-9B01-450CAA65C0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14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7/24/2021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50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CD0E2-2372-4899-9B01-450CAA65C0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819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3"/>
          <a:stretch>
            <a:fillRect/>
          </a:stretch>
        </p:blipFill>
        <p:spPr bwMode="black">
          <a:xfrm>
            <a:off x="584200" y="585788"/>
            <a:ext cx="1366245" cy="292608"/>
          </a:xfrm>
          <a:prstGeom prst="rect">
            <a:avLst/>
          </a:prstGeom>
        </p:spPr>
      </p:pic>
      <p:pic>
        <p:nvPicPr>
          <p:cNvPr id="8" name="Picture 7" descr="A man standing in front of a computer&#10;&#10;">
            <a:extLst>
              <a:ext uri="{FF2B5EF4-FFF2-40B4-BE49-F238E27FC236}">
                <a16:creationId xmlns:a16="http://schemas.microsoft.com/office/drawing/2014/main" id="{71D3A618-CECA-4A3F-B3CF-71F9200076E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46E2A8C2-B64C-444A-AEC3-2DE8E8F79DF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9231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extBox 4">
            <a:extLst>
              <a:ext uri="{FF2B5EF4-FFF2-40B4-BE49-F238E27FC236}">
                <a16:creationId xmlns:a16="http://schemas.microsoft.com/office/drawing/2014/main" id="{3DBA84DF-857B-40EC-9B90-163E1931EE7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5149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114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2025674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3449076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5470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535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050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219440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3589750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70062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2637796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41152CC8-66C6-4D40-A779-8FCDE11B6A9C}"/>
              </a:ext>
            </a:extLst>
          </p:cNvPr>
          <p:cNvPicPr>
            <a:picLocks noChangeAspect="1"/>
          </p:cNvPicPr>
          <p:nvPr/>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3ADF09F2-CB45-4AC9-89F2-55C7B7914972}"/>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999637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pic>
        <p:nvPicPr>
          <p:cNvPr id="9" name="Picture 8" descr="A picture containing object, wire&#10;&#10;Description automatically generated">
            <a:extLst>
              <a:ext uri="{FF2B5EF4-FFF2-40B4-BE49-F238E27FC236}">
                <a16:creationId xmlns:a16="http://schemas.microsoft.com/office/drawing/2014/main" id="{29146B92-98F3-48FC-B349-6E5499B772EC}"/>
              </a:ext>
            </a:extLst>
          </p:cNvPr>
          <p:cNvPicPr>
            <a:picLocks noChangeAspect="1"/>
          </p:cNvPicPr>
          <p:nvPr userDrawn="1"/>
        </p:nvPicPr>
        <p:blipFill rotWithShape="1">
          <a:blip r:embed="rId2">
            <a:alphaModFix amt="50000"/>
          </a:blip>
          <a:srcRect l="78041" t="23268" r="-718" b="27389"/>
          <a:stretch/>
        </p:blipFill>
        <p:spPr>
          <a:xfrm>
            <a:off x="9152826" y="-1"/>
            <a:ext cx="3029692" cy="6858001"/>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63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1281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350119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3711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4051301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3746428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546911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793300"/>
      </p:ext>
    </p:extLst>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3613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3139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picture containing object, wire&#10;&#10;Description automatically generated">
            <a:extLst>
              <a:ext uri="{FF2B5EF4-FFF2-40B4-BE49-F238E27FC236}">
                <a16:creationId xmlns:a16="http://schemas.microsoft.com/office/drawing/2014/main" id="{C9956FB7-B407-4D7F-B2B8-227659040B89}"/>
              </a:ext>
            </a:extLst>
          </p:cNvPr>
          <p:cNvPicPr>
            <a:picLocks noChangeAspect="1"/>
          </p:cNvPicPr>
          <p:nvPr/>
        </p:nvPicPr>
        <p:blipFill rotWithShape="1">
          <a:blip r:embed="rId2">
            <a:alphaModFix amt="60000"/>
          </a:blip>
          <a:srcRect l="78041" t="23268" r="-718" b="27389"/>
          <a:stretch/>
        </p:blipFill>
        <p:spPr>
          <a:xfrm>
            <a:off x="9152826" y="-1"/>
            <a:ext cx="3029692" cy="6858001"/>
          </a:xfrm>
          <a:prstGeom prst="rect">
            <a:avLst/>
          </a:prstGeom>
        </p:spPr>
      </p:pic>
      <p:pic>
        <p:nvPicPr>
          <p:cNvPr id="5" name="Picture 4" descr="A picture containing object, wire&#10;&#10;Description automatically generated">
            <a:extLst>
              <a:ext uri="{FF2B5EF4-FFF2-40B4-BE49-F238E27FC236}">
                <a16:creationId xmlns:a16="http://schemas.microsoft.com/office/drawing/2014/main" id="{1F65F21E-08ED-432E-B54E-5CA1EE5B8306}"/>
              </a:ext>
            </a:extLst>
          </p:cNvPr>
          <p:cNvPicPr>
            <a:picLocks noChangeAspect="1"/>
          </p:cNvPicPr>
          <p:nvPr userDrawn="1"/>
        </p:nvPicPr>
        <p:blipFill rotWithShape="1">
          <a:blip r:embed="rId2">
            <a:alphaModFix amt="5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425199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dirty="0"/>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7314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1543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42719087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39902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02931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76247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25169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966207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49348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10254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Box 6">
            <a:extLst>
              <a:ext uri="{FF2B5EF4-FFF2-40B4-BE49-F238E27FC236}">
                <a16:creationId xmlns:a16="http://schemas.microsoft.com/office/drawing/2014/main" id="{14D726A3-8C4A-4E2D-B8E2-60DCFD26F7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161559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625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52486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38795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2401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9827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67621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8745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318862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31775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7057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2B35B1C5-B66F-4D8C-9A88-C490E896F200}"/>
              </a:ext>
            </a:extLst>
          </p:cNvPr>
          <p:cNvPicPr>
            <a:picLocks noChangeAspect="1"/>
          </p:cNvPicPr>
          <p:nvPr/>
        </p:nvPicPr>
        <p:blipFill rotWithShape="1">
          <a:blip r:embed="rId2"/>
          <a:srcRect l="28506" t="1" r="-3766" b="-36417"/>
          <a:stretch/>
        </p:blipFill>
        <p:spPr>
          <a:xfrm rot="10800000">
            <a:off x="7746819" y="6003084"/>
            <a:ext cx="4445181" cy="683576"/>
          </a:xfrm>
          <a:prstGeom prst="rect">
            <a:avLst/>
          </a:prstGeom>
        </p:spPr>
      </p:pic>
      <p:pic>
        <p:nvPicPr>
          <p:cNvPr id="7" name="Picture 6">
            <a:extLst>
              <a:ext uri="{FF2B5EF4-FFF2-40B4-BE49-F238E27FC236}">
                <a16:creationId xmlns:a16="http://schemas.microsoft.com/office/drawing/2014/main" id="{86818A2B-8231-406D-8CAC-2230F9243152}"/>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84029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378789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48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017299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0137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38934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6101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669028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590398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12341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73937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p:nvPicPr>
        <p:blipFill rotWithShape="1">
          <a:blip r:embed="rId2"/>
          <a:srcRect l="28506" t="1" r="-3766" b="-36417"/>
          <a:stretch/>
        </p:blipFill>
        <p:spPr>
          <a:xfrm>
            <a:off x="0" y="645691"/>
            <a:ext cx="4445181" cy="683576"/>
          </a:xfrm>
          <a:prstGeom prst="rect">
            <a:avLst/>
          </a:prstGeom>
        </p:spPr>
      </p:pic>
      <p:pic>
        <p:nvPicPr>
          <p:cNvPr id="5" name="Picture 4">
            <a:extLst>
              <a:ext uri="{FF2B5EF4-FFF2-40B4-BE49-F238E27FC236}">
                <a16:creationId xmlns:a16="http://schemas.microsoft.com/office/drawing/2014/main" id="{37B4193D-5D20-4491-8145-635ABC7E4D1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197016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2" name="Picture 1" descr="A picture containing object, wire&#10;&#10;Description automatically generated">
            <a:extLst>
              <a:ext uri="{FF2B5EF4-FFF2-40B4-BE49-F238E27FC236}">
                <a16:creationId xmlns:a16="http://schemas.microsoft.com/office/drawing/2014/main" id="{959BCF31-289E-486B-9409-C6C560FA49A9}"/>
              </a:ext>
            </a:extLst>
          </p:cNvPr>
          <p:cNvPicPr>
            <a:picLocks noChangeAspect="1"/>
          </p:cNvPicPr>
          <p:nvPr/>
        </p:nvPicPr>
        <p:blipFill rotWithShape="1">
          <a:blip r:embed="rId2">
            <a:alphaModFix/>
          </a:blip>
          <a:srcRect l="42626" t="55151" r="-3556" b="-1636"/>
          <a:stretch/>
        </p:blipFill>
        <p:spPr>
          <a:xfrm flipH="1">
            <a:off x="9152826" y="0"/>
            <a:ext cx="3029692" cy="2404534"/>
          </a:xfrm>
          <a:prstGeom prst="rect">
            <a:avLst/>
          </a:prstGeom>
        </p:spPr>
      </p:pic>
      <p:pic>
        <p:nvPicPr>
          <p:cNvPr id="4" name="Picture 3" descr="A picture containing object, wire&#10;&#10;Description automatically generated">
            <a:extLst>
              <a:ext uri="{FF2B5EF4-FFF2-40B4-BE49-F238E27FC236}">
                <a16:creationId xmlns:a16="http://schemas.microsoft.com/office/drawing/2014/main" id="{79A10A89-8D24-4CEA-81DA-DB75463826F8}"/>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2457869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p:nvPicPr>
        <p:blipFill rotWithShape="1">
          <a:blip r:embed="rId3"/>
          <a:srcRect l="-1096" r="10114"/>
          <a:stretch/>
        </p:blipFill>
        <p:spPr>
          <a:xfrm flipV="1">
            <a:off x="8128000" y="363172"/>
            <a:ext cx="4065562" cy="683576"/>
          </a:xfrm>
          <a:prstGeom prst="rect">
            <a:avLst/>
          </a:prstGeom>
        </p:spPr>
      </p:pic>
      <p:pic>
        <p:nvPicPr>
          <p:cNvPr id="5" name="Picture 4">
            <a:extLst>
              <a:ext uri="{FF2B5EF4-FFF2-40B4-BE49-F238E27FC236}">
                <a16:creationId xmlns:a16="http://schemas.microsoft.com/office/drawing/2014/main" id="{E0EA00C7-D4A6-4DDB-9BAD-CF49FA0CA87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6" name="Picture 5">
            <a:extLst>
              <a:ext uri="{FF2B5EF4-FFF2-40B4-BE49-F238E27FC236}">
                <a16:creationId xmlns:a16="http://schemas.microsoft.com/office/drawing/2014/main" id="{210BF20A-7DD9-4E69-9024-C4CA81C0F3B9}"/>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51035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pic>
        <p:nvPicPr>
          <p:cNvPr id="6" name="Picture 5" descr="A man standing in front of a computer&#10;&#10;">
            <a:extLst>
              <a:ext uri="{FF2B5EF4-FFF2-40B4-BE49-F238E27FC236}">
                <a16:creationId xmlns:a16="http://schemas.microsoft.com/office/drawing/2014/main" id="{0D9D344A-4C82-4B31-B07D-DB7C84318D09}"/>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0F06594D-EF56-48A3-94F4-C2054A66819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2187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97214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6A6FFF23-3625-42B2-B4DF-70515FF985B3}"/>
              </a:ext>
            </a:extLst>
          </p:cNvPr>
          <p:cNvPicPr>
            <a:picLocks noChangeAspect="1"/>
          </p:cNvPicPr>
          <p:nvPr/>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210887630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055979"/>
            <a:ext cx="4158362" cy="1068219"/>
          </a:xfrm>
        </p:spPr>
        <p:txBody>
          <a:bodyPr anchor="b"/>
          <a:lstStyle>
            <a:lvl1pPr>
              <a:defRPr/>
            </a:lvl1pPr>
          </a:lstStyle>
          <a:p>
            <a:r>
              <a:rPr lang="en-US" dirty="0"/>
              <a:t>Title square photo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7497369"/>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2" name="Picture 1">
            <a:extLst>
              <a:ext uri="{FF2B5EF4-FFF2-40B4-BE49-F238E27FC236}">
                <a16:creationId xmlns:a16="http://schemas.microsoft.com/office/drawing/2014/main" id="{F66DC52D-1C41-47AD-BF91-687412A99AB0}"/>
              </a:ext>
            </a:extLst>
          </p:cNvPr>
          <p:cNvPicPr>
            <a:picLocks noChangeAspect="1"/>
          </p:cNvPicPr>
          <p:nvPr/>
        </p:nvPicPr>
        <p:blipFill rotWithShape="1">
          <a:blip r:embed="rId3"/>
          <a:srcRect l="28506" t="1" r="-3766" b="-36417"/>
          <a:stretch/>
        </p:blipFill>
        <p:spPr>
          <a:xfrm>
            <a:off x="0" y="145540"/>
            <a:ext cx="4445181" cy="683576"/>
          </a:xfrm>
          <a:prstGeom prst="rect">
            <a:avLst/>
          </a:prstGeom>
        </p:spPr>
      </p:pic>
      <p:sp>
        <p:nvSpPr>
          <p:cNvPr id="7" name="TextBox 6">
            <a:extLst>
              <a:ext uri="{FF2B5EF4-FFF2-40B4-BE49-F238E27FC236}">
                <a16:creationId xmlns:a16="http://schemas.microsoft.com/office/drawing/2014/main" id="{574E22E0-B57C-41EC-92C2-1BB83DA255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8" name="Picture 7">
            <a:extLst>
              <a:ext uri="{FF2B5EF4-FFF2-40B4-BE49-F238E27FC236}">
                <a16:creationId xmlns:a16="http://schemas.microsoft.com/office/drawing/2014/main" id="{27FE9981-CFF0-464E-863A-DB62D69977D1}"/>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36099975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2" name="Picture 1">
            <a:extLst>
              <a:ext uri="{FF2B5EF4-FFF2-40B4-BE49-F238E27FC236}">
                <a16:creationId xmlns:a16="http://schemas.microsoft.com/office/drawing/2014/main" id="{854D6168-F269-45E0-AF21-7EC0B93F915F}"/>
              </a:ext>
            </a:extLst>
          </p:cNvPr>
          <p:cNvPicPr>
            <a:picLocks noChangeAspect="1"/>
          </p:cNvPicPr>
          <p:nvPr/>
        </p:nvPicPr>
        <p:blipFill rotWithShape="1">
          <a:blip r:embed="rId3"/>
          <a:srcRect l="28506" t="1" r="-3766" b="-36417"/>
          <a:stretch/>
        </p:blipFill>
        <p:spPr>
          <a:xfrm>
            <a:off x="0" y="145540"/>
            <a:ext cx="4445181" cy="683576"/>
          </a:xfrm>
          <a:prstGeom prst="rect">
            <a:avLst/>
          </a:prstGeom>
        </p:spPr>
      </p:pic>
      <p:sp>
        <p:nvSpPr>
          <p:cNvPr id="6" name="TextBox 5">
            <a:extLst>
              <a:ext uri="{FF2B5EF4-FFF2-40B4-BE49-F238E27FC236}">
                <a16:creationId xmlns:a16="http://schemas.microsoft.com/office/drawing/2014/main" id="{0FA55753-7223-4A8E-BDCA-A534B3A913F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25467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6398129"/>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extBox 4">
            <a:extLst>
              <a:ext uri="{FF2B5EF4-FFF2-40B4-BE49-F238E27FC236}">
                <a16:creationId xmlns:a16="http://schemas.microsoft.com/office/drawing/2014/main" id="{E4E191F3-0029-4A6A-96B2-51189D6FF32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617075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extBox 4">
            <a:extLst>
              <a:ext uri="{FF2B5EF4-FFF2-40B4-BE49-F238E27FC236}">
                <a16:creationId xmlns:a16="http://schemas.microsoft.com/office/drawing/2014/main" id="{6C64E97B-1E68-4A79-85B6-9AC9F5DB7F0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96112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extBox 4">
            <a:extLst>
              <a:ext uri="{FF2B5EF4-FFF2-40B4-BE49-F238E27FC236}">
                <a16:creationId xmlns:a16="http://schemas.microsoft.com/office/drawing/2014/main" id="{85194291-CC75-457D-B71F-10F152372A4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24102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Box 5">
            <a:extLst>
              <a:ext uri="{FF2B5EF4-FFF2-40B4-BE49-F238E27FC236}">
                <a16:creationId xmlns:a16="http://schemas.microsoft.com/office/drawing/2014/main" id="{D7B19DEA-7828-422D-B84D-4F4487503A2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137697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7" name="MS logo white - EMF" descr="Microsoft logo white text version">
            <a:extLst>
              <a:ext uri="{FF2B5EF4-FFF2-40B4-BE49-F238E27FC236}">
                <a16:creationId xmlns:a16="http://schemas.microsoft.com/office/drawing/2014/main" id="{A24DF683-A751-4ECB-93AA-60C4A4F3ABC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2689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Box 5">
            <a:extLst>
              <a:ext uri="{FF2B5EF4-FFF2-40B4-BE49-F238E27FC236}">
                <a16:creationId xmlns:a16="http://schemas.microsoft.com/office/drawing/2014/main" id="{4EDFB4B1-EFD7-4EED-910B-C9FF974D3B4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177586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extBox 7">
            <a:extLst>
              <a:ext uri="{FF2B5EF4-FFF2-40B4-BE49-F238E27FC236}">
                <a16:creationId xmlns:a16="http://schemas.microsoft.com/office/drawing/2014/main" id="{C00D3C05-91B0-4582-82E0-0EB12650D39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12770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5" name="TextBox 14">
            <a:extLst>
              <a:ext uri="{FF2B5EF4-FFF2-40B4-BE49-F238E27FC236}">
                <a16:creationId xmlns:a16="http://schemas.microsoft.com/office/drawing/2014/main" id="{2785DD62-F731-49B9-9660-EBBE6A5076E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155747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7" name="TextBox 16">
            <a:extLst>
              <a:ext uri="{FF2B5EF4-FFF2-40B4-BE49-F238E27FC236}">
                <a16:creationId xmlns:a16="http://schemas.microsoft.com/office/drawing/2014/main" id="{F54A6F72-A4AB-4CF5-BDD1-7104B0CBA09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92109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748521-4566-486A-8DD0-4034EDE69795}"/>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DC35C05-C4DD-47A4-AC28-8162526DD98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10" name="Straight Connector 9">
            <a:extLst>
              <a:ext uri="{FF2B5EF4-FFF2-40B4-BE49-F238E27FC236}">
                <a16:creationId xmlns:a16="http://schemas.microsoft.com/office/drawing/2014/main" id="{A1EB94DF-11F6-4EBC-B5E1-9C038C200B5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663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A5705D2E-2406-4253-AA26-3A5FBFBD4C9C}"/>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BFBBCE-CFFA-4E6B-B86B-742731E7FB7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041261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094158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36551E87-2DC8-469B-BE7C-334BE8C8B39C}"/>
              </a:ext>
            </a:extLst>
          </p:cNvPr>
          <p:cNvPicPr>
            <a:picLocks noChangeAspect="1"/>
          </p:cNvPicPr>
          <p:nvPr/>
        </p:nvPicPr>
        <p:blipFill rotWithShape="1">
          <a:blip r:embed="rId2">
            <a:alphaModFix amt="60000"/>
          </a:blip>
          <a:srcRect l="78041" t="23268" r="-718" b="27389"/>
          <a:stretch/>
        </p:blipFill>
        <p:spPr>
          <a:xfrm>
            <a:off x="9152826" y="-1"/>
            <a:ext cx="3029692" cy="6858001"/>
          </a:xfrm>
          <a:prstGeom prst="rect">
            <a:avLst/>
          </a:prstGeom>
        </p:spPr>
      </p:pic>
      <p:pic>
        <p:nvPicPr>
          <p:cNvPr id="6" name="Picture 5" descr="A picture containing object, wire&#10;&#10;Description automatically generated">
            <a:extLst>
              <a:ext uri="{FF2B5EF4-FFF2-40B4-BE49-F238E27FC236}">
                <a16:creationId xmlns:a16="http://schemas.microsoft.com/office/drawing/2014/main" id="{A2397431-5F6E-4264-8A78-0A5EAABD125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111330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6671EED4-7C32-4365-B6F4-3A3E60384D33}"/>
              </a:ext>
            </a:extLst>
          </p:cNvPr>
          <p:cNvPicPr>
            <a:picLocks noChangeAspect="1"/>
          </p:cNvPicPr>
          <p:nvPr/>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699C36A-7E75-4323-884F-D153BA149034}"/>
              </a:ext>
            </a:extLst>
          </p:cNvPr>
          <p:cNvPicPr>
            <a:picLocks noChangeAspect="1"/>
          </p:cNvPicPr>
          <p:nvPr/>
        </p:nvPicPr>
        <p:blipFill rotWithShape="1">
          <a:blip r:embed="rId2"/>
          <a:srcRect l="28506" t="1" r="-3766" b="-36417"/>
          <a:stretch/>
        </p:blipFill>
        <p:spPr>
          <a:xfrm>
            <a:off x="0" y="645691"/>
            <a:ext cx="4445181" cy="683576"/>
          </a:xfrm>
          <a:prstGeom prst="rect">
            <a:avLst/>
          </a:prstGeom>
        </p:spPr>
      </p:pic>
      <p:pic>
        <p:nvPicPr>
          <p:cNvPr id="6" name="Picture 5">
            <a:extLst>
              <a:ext uri="{FF2B5EF4-FFF2-40B4-BE49-F238E27FC236}">
                <a16:creationId xmlns:a16="http://schemas.microsoft.com/office/drawing/2014/main" id="{48639003-9713-4B06-8725-F7F202530020}"/>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7" name="Picture 6">
            <a:extLst>
              <a:ext uri="{FF2B5EF4-FFF2-40B4-BE49-F238E27FC236}">
                <a16:creationId xmlns:a16="http://schemas.microsoft.com/office/drawing/2014/main" id="{8E1DF39E-DE1F-425C-B8EC-133FDEEED51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941589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443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0242948" y="585788"/>
            <a:ext cx="1366440" cy="292608"/>
          </a:xfrm>
          <a:prstGeom prst="rect">
            <a:avLst/>
          </a:prstGeom>
        </p:spPr>
      </p:pic>
      <p:sp>
        <p:nvSpPr>
          <p:cNvPr id="20" name="Title 1">
            <a:extLst>
              <a:ext uri="{FF2B5EF4-FFF2-40B4-BE49-F238E27FC236}">
                <a16:creationId xmlns:a16="http://schemas.microsoft.com/office/drawing/2014/main" id="{A418A09B-A57A-4367-B2EB-153B5692D582}"/>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21" name="Subtitle 2">
            <a:extLst>
              <a:ext uri="{FF2B5EF4-FFF2-40B4-BE49-F238E27FC236}">
                <a16:creationId xmlns:a16="http://schemas.microsoft.com/office/drawing/2014/main" id="{DB7A1400-2941-4528-9712-5C8FAF3BF9A9}"/>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a:extLst>
              <a:ext uri="{FF2B5EF4-FFF2-40B4-BE49-F238E27FC236}">
                <a16:creationId xmlns:a16="http://schemas.microsoft.com/office/drawing/2014/main" id="{F6622604-751B-4C58-A741-3F77C477077E}"/>
              </a:ext>
            </a:extLst>
          </p:cNvPr>
          <p:cNvPicPr preferRelativeResize="0">
            <a:picLocks noChangeAspect="1"/>
          </p:cNvPicPr>
          <p:nvPr/>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127330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2B2134B1-1D20-455A-839E-85103D87A95D}"/>
              </a:ext>
            </a:extLst>
          </p:cNvPr>
          <p:cNvPicPr>
            <a:picLocks noChangeAspect="1"/>
          </p:cNvPicPr>
          <p:nvPr/>
        </p:nvPicPr>
        <p:blipFill rotWithShape="1">
          <a:blip r:embed="rId2">
            <a:alphaModFix amt="60000"/>
          </a:blip>
          <a:srcRect l="78041" t="23268" r="-718" b="27389"/>
          <a:stretch/>
        </p:blipFill>
        <p:spPr>
          <a:xfrm>
            <a:off x="9152826" y="-1"/>
            <a:ext cx="3029692" cy="6858001"/>
          </a:xfrm>
          <a:prstGeom prst="rect">
            <a:avLst/>
          </a:prstGeom>
        </p:spPr>
      </p:pic>
      <p:pic>
        <p:nvPicPr>
          <p:cNvPr id="4" name="Picture 3" descr="A picture containing object, wire&#10;&#10;Description automatically generated">
            <a:extLst>
              <a:ext uri="{FF2B5EF4-FFF2-40B4-BE49-F238E27FC236}">
                <a16:creationId xmlns:a16="http://schemas.microsoft.com/office/drawing/2014/main" id="{6F1B73E3-FC31-46CD-B9BC-FA2F3877C4A1}"/>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662649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1DAE568-7E53-405D-B7C6-4074730988C3}"/>
              </a:ext>
            </a:extLst>
          </p:cNvPr>
          <p:cNvPicPr>
            <a:picLocks noChangeAspect="1"/>
          </p:cNvPicPr>
          <p:nvPr/>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CAB199D9-AFAF-425C-82A7-A1AB73AE89BE}"/>
              </a:ext>
            </a:extLst>
          </p:cNvPr>
          <p:cNvPicPr>
            <a:picLocks noChangeAspect="1"/>
          </p:cNvPicPr>
          <p:nvPr/>
        </p:nvPicPr>
        <p:blipFill rotWithShape="1">
          <a:blip r:embed="rId2"/>
          <a:srcRect l="28506" t="1" r="-3766" b="-36417"/>
          <a:stretch/>
        </p:blipFill>
        <p:spPr>
          <a:xfrm>
            <a:off x="0" y="645691"/>
            <a:ext cx="4445181" cy="683576"/>
          </a:xfrm>
          <a:prstGeom prst="rect">
            <a:avLst/>
          </a:prstGeom>
        </p:spPr>
      </p:pic>
      <p:pic>
        <p:nvPicPr>
          <p:cNvPr id="6" name="Picture 5">
            <a:extLst>
              <a:ext uri="{FF2B5EF4-FFF2-40B4-BE49-F238E27FC236}">
                <a16:creationId xmlns:a16="http://schemas.microsoft.com/office/drawing/2014/main" id="{3414EA64-EAAD-4F9B-88AF-6583076FC565}"/>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7" name="Picture 6">
            <a:extLst>
              <a:ext uri="{FF2B5EF4-FFF2-40B4-BE49-F238E27FC236}">
                <a16:creationId xmlns:a16="http://schemas.microsoft.com/office/drawing/2014/main" id="{1F6653AE-0147-4033-9AC1-C80B0E73A6C0}"/>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111485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227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FEFB1D2D-47F5-46C8-B0E5-845084B80ED8}"/>
              </a:ext>
            </a:extLst>
          </p:cNvPr>
          <p:cNvPicPr>
            <a:picLocks noChangeAspect="1"/>
          </p:cNvPicPr>
          <p:nvPr/>
        </p:nvPicPr>
        <p:blipFill rotWithShape="1">
          <a:blip r:embed="rId2">
            <a:alphaModFix amt="60000"/>
          </a:blip>
          <a:srcRect l="78041" t="23268" r="-718" b="27389"/>
          <a:stretch/>
        </p:blipFill>
        <p:spPr>
          <a:xfrm>
            <a:off x="9152826" y="-1"/>
            <a:ext cx="3029692" cy="6858001"/>
          </a:xfrm>
          <a:prstGeom prst="rect">
            <a:avLst/>
          </a:prstGeom>
        </p:spPr>
      </p:pic>
      <p:pic>
        <p:nvPicPr>
          <p:cNvPr id="3" name="Picture 2" descr="A picture containing object, wire&#10;&#10;Description automatically generated">
            <a:extLst>
              <a:ext uri="{FF2B5EF4-FFF2-40B4-BE49-F238E27FC236}">
                <a16:creationId xmlns:a16="http://schemas.microsoft.com/office/drawing/2014/main" id="{113C809E-7E5F-4A46-BF66-3680494A7A5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06942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88B20E-37EF-4975-BF5F-61E64BEFBCA0}"/>
              </a:ext>
            </a:extLst>
          </p:cNvPr>
          <p:cNvPicPr>
            <a:picLocks noChangeAspect="1"/>
          </p:cNvPicPr>
          <p:nvPr/>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308537245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142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7675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2146C335-FC65-43C2-8407-AE2C8EEA194D}"/>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E5B4869A-16B2-4D86-BC5D-DC8ADA8C585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60150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E2EC03F1-8B3F-49A4-AA8D-E6813644D6C7}"/>
              </a:ext>
            </a:extLst>
          </p:cNvPr>
          <p:cNvPicPr>
            <a:picLocks noChangeAspect="1"/>
          </p:cNvPicPr>
          <p:nvPr/>
        </p:nvPicPr>
        <p:blipFill>
          <a:blip r:embed="rId3">
            <a:alphaModFix amt="50000"/>
          </a:blip>
          <a:stretch>
            <a:fillRect/>
          </a:stretch>
        </p:blipFill>
        <p:spPr>
          <a:xfrm>
            <a:off x="10936257" y="0"/>
            <a:ext cx="836928" cy="6858000"/>
          </a:xfrm>
          <a:prstGeom prst="rect">
            <a:avLst/>
          </a:prstGeom>
        </p:spPr>
      </p:pic>
    </p:spTree>
    <p:extLst>
      <p:ext uri="{BB962C8B-B14F-4D97-AF65-F5344CB8AC3E}">
        <p14:creationId xmlns:p14="http://schemas.microsoft.com/office/powerpoint/2010/main" val="50392199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11" name="Picture 10" descr="A picture containing object, wire&#10;&#10;Description automatically generated">
            <a:extLst>
              <a:ext uri="{FF2B5EF4-FFF2-40B4-BE49-F238E27FC236}">
                <a16:creationId xmlns:a16="http://schemas.microsoft.com/office/drawing/2014/main" id="{E520D3F2-7F9E-4BD0-AC58-603507689FB3}"/>
              </a:ext>
            </a:extLst>
          </p:cNvPr>
          <p:cNvPicPr>
            <a:picLocks noChangeAspect="1"/>
          </p:cNvPicPr>
          <p:nvPr/>
        </p:nvPicPr>
        <p:blipFill rotWithShape="1">
          <a:blip r:embed="rId3">
            <a:alphaModFix amt="60000"/>
          </a:blip>
          <a:srcRect l="78041" t="23268" r="-718" b="27389"/>
          <a:stretch/>
        </p:blipFill>
        <p:spPr>
          <a:xfrm>
            <a:off x="9152826" y="-1"/>
            <a:ext cx="3029692" cy="6858001"/>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815282A0-9EA9-4C2E-99F9-89AFA4B46EB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4521453D-5A6D-4E99-B879-FA2421FAA83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A picture containing object, wire&#10;&#10;Description automatically generated">
            <a:extLst>
              <a:ext uri="{FF2B5EF4-FFF2-40B4-BE49-F238E27FC236}">
                <a16:creationId xmlns:a16="http://schemas.microsoft.com/office/drawing/2014/main" id="{7E6116BF-AEB7-4878-8A05-4920F942CA3B}"/>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528803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p:nvPicPr>
        <p:blipFill rotWithShape="1">
          <a:blip r:embed="rId2"/>
          <a:srcRect l="19420" t="-5481" r="-409" b="-2"/>
          <a:stretch/>
        </p:blipFill>
        <p:spPr>
          <a:xfrm>
            <a:off x="0" y="1263989"/>
            <a:ext cx="12192000" cy="3961532"/>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10242948" y="585788"/>
            <a:ext cx="1366440" cy="292608"/>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rgbClr val="2F2F2F"/>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5" name="Picture 4">
            <a:extLst>
              <a:ext uri="{FF2B5EF4-FFF2-40B4-BE49-F238E27FC236}">
                <a16:creationId xmlns:a16="http://schemas.microsoft.com/office/drawing/2014/main" id="{6F62CD2A-E99C-4BC0-A7F6-0F1808F2B410}"/>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pic>
        <p:nvPicPr>
          <p:cNvPr id="8" name="MS logo white - EMF" descr="Microsoft logo white text version">
            <a:extLst>
              <a:ext uri="{FF2B5EF4-FFF2-40B4-BE49-F238E27FC236}">
                <a16:creationId xmlns:a16="http://schemas.microsoft.com/office/drawing/2014/main" id="{65E66330-4784-46BB-BF1B-A0D3A465BE85}"/>
              </a:ext>
            </a:extLst>
          </p:cNvPr>
          <p:cNvPicPr>
            <a:picLocks noChangeAspect="1"/>
          </p:cNvPicPr>
          <p:nvPr userDrawn="1"/>
        </p:nvPicPr>
        <p:blipFill>
          <a:blip r:embed="rId4"/>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3634283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3648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EED0674D-0DCF-439C-8F7D-357F99E110E0}"/>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53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A man standing in front of a computer&#10;&#10;">
            <a:extLst>
              <a:ext uri="{FF2B5EF4-FFF2-40B4-BE49-F238E27FC236}">
                <a16:creationId xmlns:a16="http://schemas.microsoft.com/office/drawing/2014/main" id="{69D2D148-2B53-45FC-925F-72632F92655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3944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58103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6B3A9ED8-F3AF-4101-97ED-37FAA28989FC}"/>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97A822A4-8412-44CE-9668-D08A89F32DC9}"/>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5EDC16A2-AD1F-4929-8BCA-DBB6837DF7FF}"/>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EF0F9D29-D5B2-4F9D-8A02-C4FBF59DAAD6}"/>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1679918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978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9" name="Rectangle 8">
            <a:extLst>
              <a:ext uri="{FF2B5EF4-FFF2-40B4-BE49-F238E27FC236}">
                <a16:creationId xmlns:a16="http://schemas.microsoft.com/office/drawing/2014/main" id="{45292514-2457-40F8-A02B-7B591B3200C8}"/>
              </a:ext>
            </a:extLst>
          </p:cNvPr>
          <p:cNvSpPr/>
          <p:nvPr userDrawn="1"/>
        </p:nvSpPr>
        <p:spPr>
          <a:xfrm>
            <a:off x="4673600" y="3629848"/>
            <a:ext cx="5715000" cy="19203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6804EC3-0849-4610-A436-6DD9884A413F}"/>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82BF612-F7E2-445B-9E11-D532F46468CC}"/>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4" name="Picture 3">
            <a:extLst>
              <a:ext uri="{FF2B5EF4-FFF2-40B4-BE49-F238E27FC236}">
                <a16:creationId xmlns:a16="http://schemas.microsoft.com/office/drawing/2014/main" id="{EAA84E4D-E047-4475-9422-9E03721A8A05}"/>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14522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rgbClr val="E6E6E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10242948" y="585788"/>
            <a:ext cx="1366440" cy="292608"/>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rgbClr val="2F2F2F"/>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spTree>
    <p:extLst>
      <p:ext uri="{BB962C8B-B14F-4D97-AF65-F5344CB8AC3E}">
        <p14:creationId xmlns:p14="http://schemas.microsoft.com/office/powerpoint/2010/main" val="494646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14" name="Picture 13" descr="Diagram&#10;&#10;Description automatically generated">
            <a:extLst>
              <a:ext uri="{FF2B5EF4-FFF2-40B4-BE49-F238E27FC236}">
                <a16:creationId xmlns:a16="http://schemas.microsoft.com/office/drawing/2014/main" id="{D663F9E4-9D99-43AA-B8E1-955D9C1D06C6}"/>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5" name="Straight Connector 14">
            <a:extLst>
              <a:ext uri="{FF2B5EF4-FFF2-40B4-BE49-F238E27FC236}">
                <a16:creationId xmlns:a16="http://schemas.microsoft.com/office/drawing/2014/main" id="{8CA205A0-2662-41E2-BD2F-DEAB0A4DA326}"/>
              </a:ext>
            </a:extLst>
          </p:cNvPr>
          <p:cNvCxnSpPr>
            <a:cxnSpLocks/>
          </p:cNvCxnSpPr>
          <p:nvPr userDrawn="1"/>
        </p:nvCxnSpPr>
        <p:spPr>
          <a:xfrm flipH="1">
            <a:off x="1699391" y="3576802"/>
            <a:ext cx="2733244" cy="8131"/>
          </a:xfrm>
          <a:prstGeom prst="line">
            <a:avLst/>
          </a:prstGeom>
          <a:ln w="1905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08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12" name="Picture 11" descr="Diagram&#10;&#10;Description automatically generated">
            <a:extLst>
              <a:ext uri="{FF2B5EF4-FFF2-40B4-BE49-F238E27FC236}">
                <a16:creationId xmlns:a16="http://schemas.microsoft.com/office/drawing/2014/main" id="{49527F31-9C8B-41DA-9849-077455570FAC}"/>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2787406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0242948" y="585788"/>
            <a:ext cx="1366440"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5" name="Picture 4" descr="Diagram&#10;&#10;Description automatically generated">
            <a:extLst>
              <a:ext uri="{FF2B5EF4-FFF2-40B4-BE49-F238E27FC236}">
                <a16:creationId xmlns:a16="http://schemas.microsoft.com/office/drawing/2014/main" id="{9F7AED1D-4C28-42A3-AEE6-C3F79AA5732C}"/>
              </a:ext>
            </a:extLst>
          </p:cNvPr>
          <p:cNvPicPr>
            <a:picLocks noChangeAspect="1"/>
          </p:cNvPicPr>
          <p:nvPr/>
        </p:nvPicPr>
        <p:blipFill rotWithShape="1">
          <a:blip r:embed="rId3"/>
          <a:srcRect b="54545"/>
          <a:stretch/>
        </p:blipFill>
        <p:spPr>
          <a:xfrm rot="5400000">
            <a:off x="-1124437" y="2673935"/>
            <a:ext cx="3965197" cy="1716325"/>
          </a:xfrm>
          <a:prstGeom prst="rect">
            <a:avLst/>
          </a:prstGeom>
        </p:spPr>
      </p:pic>
      <p:cxnSp>
        <p:nvCxnSpPr>
          <p:cNvPr id="17" name="Straight Connector 16">
            <a:extLst>
              <a:ext uri="{FF2B5EF4-FFF2-40B4-BE49-F238E27FC236}">
                <a16:creationId xmlns:a16="http://schemas.microsoft.com/office/drawing/2014/main" id="{FC3ECC53-4F96-4FF3-A079-584A2BBA3914}"/>
              </a:ext>
            </a:extLst>
          </p:cNvPr>
          <p:cNvCxnSpPr>
            <a:cxnSpLocks/>
          </p:cNvCxnSpPr>
          <p:nvPr/>
        </p:nvCxnSpPr>
        <p:spPr>
          <a:xfrm flipH="1">
            <a:off x="1699391" y="3576802"/>
            <a:ext cx="2733244" cy="8131"/>
          </a:xfrm>
          <a:prstGeom prst="line">
            <a:avLst/>
          </a:prstGeom>
          <a:ln w="1905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MS logo white - EMF" descr="Microsoft logo white text version">
            <a:extLst>
              <a:ext uri="{FF2B5EF4-FFF2-40B4-BE49-F238E27FC236}">
                <a16:creationId xmlns:a16="http://schemas.microsoft.com/office/drawing/2014/main" id="{103EABBE-A6E3-4E37-A65C-02E4874674B9}"/>
              </a:ext>
            </a:extLst>
          </p:cNvPr>
          <p:cNvPicPr>
            <a:picLocks noChangeAspect="1"/>
          </p:cNvPicPr>
          <p:nvPr userDrawn="1"/>
        </p:nvPicPr>
        <p:blipFill>
          <a:blip r:embed="rId4"/>
          <a:stretch>
            <a:fillRect/>
          </a:stretch>
        </p:blipFill>
        <p:spPr bwMode="black">
          <a:xfrm>
            <a:off x="10243143" y="585788"/>
            <a:ext cx="1366245" cy="292608"/>
          </a:xfrm>
          <a:prstGeom prst="rect">
            <a:avLst/>
          </a:prstGeom>
        </p:spPr>
      </p:pic>
      <p:pic>
        <p:nvPicPr>
          <p:cNvPr id="8" name="Picture 7" descr="Diagram&#10;&#10;Description automatically generated">
            <a:extLst>
              <a:ext uri="{FF2B5EF4-FFF2-40B4-BE49-F238E27FC236}">
                <a16:creationId xmlns:a16="http://schemas.microsoft.com/office/drawing/2014/main" id="{51E67B8A-3944-49F4-8F43-68D67F1E0781}"/>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9" name="Straight Connector 8">
            <a:extLst>
              <a:ext uri="{FF2B5EF4-FFF2-40B4-BE49-F238E27FC236}">
                <a16:creationId xmlns:a16="http://schemas.microsoft.com/office/drawing/2014/main" id="{27100589-0CBD-4598-A8C3-93BF3254CDEF}"/>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79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15" name="MS logo gray - EMF" descr="Microsoft logo, gray text version">
            <a:extLst>
              <a:ext uri="{FF2B5EF4-FFF2-40B4-BE49-F238E27FC236}">
                <a16:creationId xmlns:a16="http://schemas.microsoft.com/office/drawing/2014/main" id="{B2FB9BFD-8BC7-4056-BD84-FC5B8F75FC5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2" name="Picture 1" descr="Diagram&#10;&#10;Description automatically generated">
            <a:extLst>
              <a:ext uri="{FF2B5EF4-FFF2-40B4-BE49-F238E27FC236}">
                <a16:creationId xmlns:a16="http://schemas.microsoft.com/office/drawing/2014/main" id="{1BE6D21C-A68F-4D9F-BAB7-877D79F89AF3}"/>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192689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76678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15AFC358-C08A-4D84-B76D-6EB1426E9C6D}"/>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687029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descr="A picture containing object, wire&#10;&#10;Description automatically generated">
            <a:extLst>
              <a:ext uri="{FF2B5EF4-FFF2-40B4-BE49-F238E27FC236}">
                <a16:creationId xmlns:a16="http://schemas.microsoft.com/office/drawing/2014/main" id="{081DDF33-20C5-48CB-B5C1-031531F5EA69}"/>
              </a:ext>
            </a:extLst>
          </p:cNvPr>
          <p:cNvPicPr>
            <a:picLocks noChangeAspect="1"/>
          </p:cNvPicPr>
          <p:nvPr userDrawn="1"/>
        </p:nvPicPr>
        <p:blipFill rotWithShape="1">
          <a:blip r:embed="rId2">
            <a:alphaModFix amt="3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134642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a:buClr>
                <a:schemeClr val="accent3"/>
              </a:buClr>
              <a:buFont typeface="Courier New" panose="02070309020205020404" pitchFamily="49" charset="0"/>
              <a:buChar char="o"/>
              <a:defRPr/>
            </a:lvl1pPr>
            <a:lvl2pPr>
              <a:buClr>
                <a:schemeClr val="accent3"/>
              </a:buClr>
              <a:buFont typeface="Arial" panose="020B0604020202020204" pitchFamily="34" charset="0"/>
              <a:buChar char="•"/>
              <a:defRPr/>
            </a:lvl2pPr>
            <a:lvl3pPr>
              <a:buClr>
                <a:schemeClr val="accent3"/>
              </a:buClr>
              <a:buFont typeface="Arial" panose="020B0604020202020204" pitchFamily="34" charset="0"/>
              <a:buChar char="•"/>
              <a:defRPr/>
            </a:lvl3pPr>
            <a:lvl4pPr>
              <a:buClr>
                <a:schemeClr val="accent3"/>
              </a:buClr>
              <a:buFont typeface="Arial" panose="020B0604020202020204" pitchFamily="34" charset="0"/>
              <a:buChar char="•"/>
              <a:defRPr/>
            </a:lvl4pPr>
            <a:lvl5pPr>
              <a:buClr>
                <a:schemeClr val="accent3"/>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a:buClr>
                <a:schemeClr val="accent3"/>
              </a:buClr>
              <a:buFont typeface="Courier New" panose="02070309020205020404" pitchFamily="49" charset="0"/>
              <a:buChar char="o"/>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4157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6871E95E-D306-4FD5-9D47-6EA57CC6B286}"/>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325993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2806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185637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2" name="Picture 1" descr="A picture containing object, wire&#10;&#10;Description automatically generated">
            <a:extLst>
              <a:ext uri="{FF2B5EF4-FFF2-40B4-BE49-F238E27FC236}">
                <a16:creationId xmlns:a16="http://schemas.microsoft.com/office/drawing/2014/main" id="{959BCF31-289E-486B-9409-C6C560FA49A9}"/>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173575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4925538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Slide 2">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descr="Diagram&#10;&#10;Description automatically generated">
            <a:extLst>
              <a:ext uri="{FF2B5EF4-FFF2-40B4-BE49-F238E27FC236}">
                <a16:creationId xmlns:a16="http://schemas.microsoft.com/office/drawing/2014/main" id="{7465C063-D2D4-4F5E-BA5A-EC41501DB657}"/>
              </a:ext>
            </a:extLst>
          </p:cNvPr>
          <p:cNvPicPr>
            <a:picLocks noChangeAspect="1"/>
          </p:cNvPicPr>
          <p:nvPr/>
        </p:nvPicPr>
        <p:blipFill rotWithShape="1">
          <a:blip r:embed="rId2"/>
          <a:srcRect b="54545"/>
          <a:stretch/>
        </p:blipFill>
        <p:spPr>
          <a:xfrm rot="5400000">
            <a:off x="-1124437" y="2673935"/>
            <a:ext cx="3965197" cy="1716325"/>
          </a:xfrm>
          <a:prstGeom prst="rect">
            <a:avLst/>
          </a:prstGeom>
        </p:spPr>
      </p:pic>
      <p:pic>
        <p:nvPicPr>
          <p:cNvPr id="3" name="MS logo gray - EMF" descr="Microsoft logo, gray text version">
            <a:extLst>
              <a:ext uri="{FF2B5EF4-FFF2-40B4-BE49-F238E27FC236}">
                <a16:creationId xmlns:a16="http://schemas.microsoft.com/office/drawing/2014/main" id="{585C8C9C-0274-4ED3-9BB5-EAA7B6EC048C}"/>
              </a:ext>
            </a:extLst>
          </p:cNvPr>
          <p:cNvPicPr>
            <a:picLocks noChangeAspect="1"/>
          </p:cNvPicPr>
          <p:nvPr/>
        </p:nvPicPr>
        <p:blipFill>
          <a:blip r:embed="rId3"/>
          <a:stretch>
            <a:fillRect/>
          </a:stretch>
        </p:blipFill>
        <p:spPr bwMode="black">
          <a:xfrm>
            <a:off x="10242948" y="585788"/>
            <a:ext cx="1366440" cy="292608"/>
          </a:xfrm>
          <a:prstGeom prst="rect">
            <a:avLst/>
          </a:prstGeom>
        </p:spPr>
      </p:pic>
      <p:pic>
        <p:nvPicPr>
          <p:cNvPr id="6" name="MS logo white - EMF" descr="Microsoft logo white text version">
            <a:extLst>
              <a:ext uri="{FF2B5EF4-FFF2-40B4-BE49-F238E27FC236}">
                <a16:creationId xmlns:a16="http://schemas.microsoft.com/office/drawing/2014/main" id="{B453310B-EA62-49B8-A7B2-928E7C37BA89}"/>
              </a:ext>
            </a:extLst>
          </p:cNvPr>
          <p:cNvPicPr>
            <a:picLocks noChangeAspect="1"/>
          </p:cNvPicPr>
          <p:nvPr userDrawn="1"/>
        </p:nvPicPr>
        <p:blipFill>
          <a:blip r:embed="rId4"/>
          <a:stretch>
            <a:fillRect/>
          </a:stretch>
        </p:blipFill>
        <p:spPr bwMode="black">
          <a:xfrm>
            <a:off x="10243143" y="585788"/>
            <a:ext cx="1366245" cy="292608"/>
          </a:xfrm>
          <a:prstGeom prst="rect">
            <a:avLst/>
          </a:prstGeom>
        </p:spPr>
      </p:pic>
      <p:pic>
        <p:nvPicPr>
          <p:cNvPr id="7" name="Picture 6" descr="Diagram&#10;&#10;Description automatically generated">
            <a:extLst>
              <a:ext uri="{FF2B5EF4-FFF2-40B4-BE49-F238E27FC236}">
                <a16:creationId xmlns:a16="http://schemas.microsoft.com/office/drawing/2014/main" id="{31017113-72E3-4EE0-ABF4-C2B4A84B6B2A}"/>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218327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5305005"/>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2210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39935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grpSp>
        <p:nvGrpSpPr>
          <p:cNvPr id="10" name="Group 9">
            <a:extLst>
              <a:ext uri="{FF2B5EF4-FFF2-40B4-BE49-F238E27FC236}">
                <a16:creationId xmlns:a16="http://schemas.microsoft.com/office/drawing/2014/main" id="{C0C8172F-E304-465B-A97A-66EFB9EA657E}"/>
              </a:ext>
            </a:extLst>
          </p:cNvPr>
          <p:cNvGrpSpPr/>
          <p:nvPr userDrawn="1"/>
        </p:nvGrpSpPr>
        <p:grpSpPr>
          <a:xfrm>
            <a:off x="0" y="1025532"/>
            <a:ext cx="4305635" cy="98740"/>
            <a:chOff x="0" y="1025532"/>
            <a:chExt cx="4305635" cy="98740"/>
          </a:xfrm>
        </p:grpSpPr>
        <p:cxnSp>
          <p:nvCxnSpPr>
            <p:cNvPr id="11" name="Straight Connector 10">
              <a:extLst>
                <a:ext uri="{FF2B5EF4-FFF2-40B4-BE49-F238E27FC236}">
                  <a16:creationId xmlns:a16="http://schemas.microsoft.com/office/drawing/2014/main" id="{ED91AEA3-33F1-430B-AE67-BF483178C97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2D2CCAA-1922-4A4D-BCF0-8090285BF100}"/>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82113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830059"/>
            <a:ext cx="4158362" cy="1294139"/>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7" name="Group 6">
            <a:extLst>
              <a:ext uri="{FF2B5EF4-FFF2-40B4-BE49-F238E27FC236}">
                <a16:creationId xmlns:a16="http://schemas.microsoft.com/office/drawing/2014/main" id="{A627818D-1087-4753-A1DB-1F7EB3A8E964}"/>
              </a:ext>
            </a:extLst>
          </p:cNvPr>
          <p:cNvGrpSpPr/>
          <p:nvPr userDrawn="1"/>
        </p:nvGrpSpPr>
        <p:grpSpPr>
          <a:xfrm>
            <a:off x="0" y="3280499"/>
            <a:ext cx="4305635" cy="98740"/>
            <a:chOff x="0" y="1025532"/>
            <a:chExt cx="4305635" cy="98740"/>
          </a:xfrm>
        </p:grpSpPr>
        <p:cxnSp>
          <p:nvCxnSpPr>
            <p:cNvPr id="8" name="Straight Connector 7">
              <a:extLst>
                <a:ext uri="{FF2B5EF4-FFF2-40B4-BE49-F238E27FC236}">
                  <a16:creationId xmlns:a16="http://schemas.microsoft.com/office/drawing/2014/main" id="{F417FAA8-5BFA-4051-833C-29988134B910}"/>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21A76EC-86CE-496D-8D0C-53B77CBF5E3A}"/>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8143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2" name="Picture 1">
            <a:extLst>
              <a:ext uri="{FF2B5EF4-FFF2-40B4-BE49-F238E27FC236}">
                <a16:creationId xmlns:a16="http://schemas.microsoft.com/office/drawing/2014/main" id="{854D6168-F269-45E0-AF21-7EC0B93F915F}"/>
              </a:ext>
            </a:extLst>
          </p:cNvPr>
          <p:cNvPicPr>
            <a:picLocks noChangeAspect="1"/>
          </p:cNvPicPr>
          <p:nvPr userDrawn="1"/>
        </p:nvPicPr>
        <p:blipFill rotWithShape="1">
          <a:blip r:embed="rId3"/>
          <a:srcRect l="28506" t="1" r="-3766" b="-36417"/>
          <a:stretch/>
        </p:blipFill>
        <p:spPr>
          <a:xfrm>
            <a:off x="0" y="145540"/>
            <a:ext cx="4445181" cy="683576"/>
          </a:xfrm>
          <a:prstGeom prst="rect">
            <a:avLst/>
          </a:prstGeom>
        </p:spPr>
      </p:pic>
    </p:spTree>
    <p:extLst>
      <p:ext uri="{BB962C8B-B14F-4D97-AF65-F5344CB8AC3E}">
        <p14:creationId xmlns:p14="http://schemas.microsoft.com/office/powerpoint/2010/main" val="42440549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99764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137818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540733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8630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Title Slide 2">
    <p:bg>
      <p:bgRef idx="1001">
        <a:schemeClr val="bg1"/>
      </p:bgRef>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8B3A691E-25C9-49AD-9D8C-0E8E8CDC1308}"/>
              </a:ext>
            </a:extLst>
          </p:cNvPr>
          <p:cNvCxnSpPr>
            <a:cxnSpLocks/>
          </p:cNvCxnSpPr>
          <p:nvPr/>
        </p:nvCxnSpPr>
        <p:spPr>
          <a:xfrm flipH="1">
            <a:off x="1699391" y="3576802"/>
            <a:ext cx="2733244" cy="8131"/>
          </a:xfrm>
          <a:prstGeom prst="line">
            <a:avLst/>
          </a:prstGeom>
          <a:ln w="1905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1" descr="Diagram&#10;&#10;Description automatically generated">
            <a:extLst>
              <a:ext uri="{FF2B5EF4-FFF2-40B4-BE49-F238E27FC236}">
                <a16:creationId xmlns:a16="http://schemas.microsoft.com/office/drawing/2014/main" id="{7465C063-D2D4-4F5E-BA5A-EC41501DB657}"/>
              </a:ext>
            </a:extLst>
          </p:cNvPr>
          <p:cNvPicPr>
            <a:picLocks noChangeAspect="1"/>
          </p:cNvPicPr>
          <p:nvPr/>
        </p:nvPicPr>
        <p:blipFill rotWithShape="1">
          <a:blip r:embed="rId2"/>
          <a:srcRect b="54545"/>
          <a:stretch/>
        </p:blipFill>
        <p:spPr>
          <a:xfrm rot="5400000">
            <a:off x="-1124437" y="2673935"/>
            <a:ext cx="3965197" cy="1716325"/>
          </a:xfrm>
          <a:prstGeom prst="rect">
            <a:avLst/>
          </a:prstGeom>
        </p:spPr>
      </p:pic>
      <p:sp>
        <p:nvSpPr>
          <p:cNvPr id="7" name="Rectangle 6">
            <a:extLst>
              <a:ext uri="{FF2B5EF4-FFF2-40B4-BE49-F238E27FC236}">
                <a16:creationId xmlns:a16="http://schemas.microsoft.com/office/drawing/2014/main" id="{9D23ABD5-2A12-4A9C-8404-452C4273E438}"/>
              </a:ext>
            </a:extLst>
          </p:cNvPr>
          <p:cNvSpPr/>
          <p:nvPr/>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F672F6-10B6-466D-A68A-C3FC56E7F853}"/>
              </a:ext>
            </a:extLst>
          </p:cNvPr>
          <p:cNvGrpSpPr/>
          <p:nvPr/>
        </p:nvGrpSpPr>
        <p:grpSpPr>
          <a:xfrm>
            <a:off x="6285795" y="910481"/>
            <a:ext cx="67144" cy="328259"/>
            <a:chOff x="6142456" y="807720"/>
            <a:chExt cx="82296" cy="402336"/>
          </a:xfrm>
        </p:grpSpPr>
        <p:sp>
          <p:nvSpPr>
            <p:cNvPr id="12" name="Rectangle 11">
              <a:extLst>
                <a:ext uri="{FF2B5EF4-FFF2-40B4-BE49-F238E27FC236}">
                  <a16:creationId xmlns:a16="http://schemas.microsoft.com/office/drawing/2014/main" id="{A0226D5D-D4CE-433D-BA60-5F53B607D0FA}"/>
                </a:ext>
              </a:extLst>
            </p:cNvPr>
            <p:cNvSpPr/>
            <p:nvPr/>
          </p:nvSpPr>
          <p:spPr>
            <a:xfrm>
              <a:off x="6142456" y="80772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9F131A-ADF3-4DC7-BD30-46D5A1A6628C}"/>
                </a:ext>
              </a:extLst>
            </p:cNvPr>
            <p:cNvSpPr/>
            <p:nvPr/>
          </p:nvSpPr>
          <p:spPr>
            <a:xfrm>
              <a:off x="6142456" y="96774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1F7827-BE12-4B28-89AD-7A34EB0539B6}"/>
                </a:ext>
              </a:extLst>
            </p:cNvPr>
            <p:cNvSpPr/>
            <p:nvPr/>
          </p:nvSpPr>
          <p:spPr>
            <a:xfrm>
              <a:off x="6142456" y="112776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AFC00768-8547-4817-B76E-F78BD60CC0D9}"/>
              </a:ext>
            </a:extLst>
          </p:cNvPr>
          <p:cNvGrpSpPr/>
          <p:nvPr/>
        </p:nvGrpSpPr>
        <p:grpSpPr>
          <a:xfrm>
            <a:off x="6293110" y="5619259"/>
            <a:ext cx="67144" cy="328260"/>
            <a:chOff x="6142456" y="807720"/>
            <a:chExt cx="82296" cy="402336"/>
          </a:xfrm>
        </p:grpSpPr>
        <p:sp>
          <p:nvSpPr>
            <p:cNvPr id="16" name="Rectangle 15">
              <a:extLst>
                <a:ext uri="{FF2B5EF4-FFF2-40B4-BE49-F238E27FC236}">
                  <a16:creationId xmlns:a16="http://schemas.microsoft.com/office/drawing/2014/main" id="{FA4F6BD5-4377-4E8C-82BE-9D974053BBD6}"/>
                </a:ext>
              </a:extLst>
            </p:cNvPr>
            <p:cNvSpPr/>
            <p:nvPr/>
          </p:nvSpPr>
          <p:spPr>
            <a:xfrm>
              <a:off x="6142456" y="80772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42DD4-779E-4E39-A04B-D616ABE10633}"/>
                </a:ext>
              </a:extLst>
            </p:cNvPr>
            <p:cNvSpPr/>
            <p:nvPr/>
          </p:nvSpPr>
          <p:spPr>
            <a:xfrm>
              <a:off x="6142456" y="96774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0A3791-C7C6-44C0-89F2-86A8BD179FB9}"/>
                </a:ext>
              </a:extLst>
            </p:cNvPr>
            <p:cNvSpPr/>
            <p:nvPr/>
          </p:nvSpPr>
          <p:spPr>
            <a:xfrm>
              <a:off x="6142456" y="112776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78A6FC5-7F79-4A6C-8F59-707C07E37FAC}"/>
              </a:ext>
            </a:extLst>
          </p:cNvPr>
          <p:cNvGrpSpPr/>
          <p:nvPr/>
        </p:nvGrpSpPr>
        <p:grpSpPr>
          <a:xfrm>
            <a:off x="6293907" y="2354449"/>
            <a:ext cx="67144" cy="328260"/>
            <a:chOff x="6142456" y="807720"/>
            <a:chExt cx="82296" cy="402336"/>
          </a:xfrm>
        </p:grpSpPr>
        <p:sp>
          <p:nvSpPr>
            <p:cNvPr id="20" name="Rectangle 19">
              <a:extLst>
                <a:ext uri="{FF2B5EF4-FFF2-40B4-BE49-F238E27FC236}">
                  <a16:creationId xmlns:a16="http://schemas.microsoft.com/office/drawing/2014/main" id="{58F4AE2E-8799-45A8-BEF0-2BBD50F1E30F}"/>
                </a:ext>
              </a:extLst>
            </p:cNvPr>
            <p:cNvSpPr/>
            <p:nvPr/>
          </p:nvSpPr>
          <p:spPr>
            <a:xfrm>
              <a:off x="6142456" y="80772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1977E6-D0EE-433D-B0B0-46CA913FE603}"/>
                </a:ext>
              </a:extLst>
            </p:cNvPr>
            <p:cNvSpPr/>
            <p:nvPr/>
          </p:nvSpPr>
          <p:spPr>
            <a:xfrm>
              <a:off x="6142456" y="96774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99AF35-5ED8-481F-8EA5-4CBF07553D87}"/>
                </a:ext>
              </a:extLst>
            </p:cNvPr>
            <p:cNvSpPr/>
            <p:nvPr/>
          </p:nvSpPr>
          <p:spPr>
            <a:xfrm>
              <a:off x="6142456" y="112776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AA143A92-BD4D-4D3C-8E90-19D0399D04C8}"/>
              </a:ext>
            </a:extLst>
          </p:cNvPr>
          <p:cNvGrpSpPr/>
          <p:nvPr/>
        </p:nvGrpSpPr>
        <p:grpSpPr>
          <a:xfrm>
            <a:off x="6285839" y="4169635"/>
            <a:ext cx="67144" cy="328260"/>
            <a:chOff x="6142456" y="807720"/>
            <a:chExt cx="82296" cy="402336"/>
          </a:xfrm>
        </p:grpSpPr>
        <p:sp>
          <p:nvSpPr>
            <p:cNvPr id="24" name="Rectangle 23">
              <a:extLst>
                <a:ext uri="{FF2B5EF4-FFF2-40B4-BE49-F238E27FC236}">
                  <a16:creationId xmlns:a16="http://schemas.microsoft.com/office/drawing/2014/main" id="{96C23F02-7DBD-4E57-852F-427593382654}"/>
                </a:ext>
              </a:extLst>
            </p:cNvPr>
            <p:cNvSpPr/>
            <p:nvPr/>
          </p:nvSpPr>
          <p:spPr>
            <a:xfrm>
              <a:off x="6142456" y="80772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09A5709-2F2E-4C1C-BBA2-4CCC68610D54}"/>
                </a:ext>
              </a:extLst>
            </p:cNvPr>
            <p:cNvSpPr/>
            <p:nvPr/>
          </p:nvSpPr>
          <p:spPr>
            <a:xfrm>
              <a:off x="6142456" y="96774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9AB239F-19F0-4F7B-A516-64CE02A91A5C}"/>
                </a:ext>
              </a:extLst>
            </p:cNvPr>
            <p:cNvSpPr/>
            <p:nvPr/>
          </p:nvSpPr>
          <p:spPr>
            <a:xfrm>
              <a:off x="6142456" y="1127760"/>
              <a:ext cx="82296" cy="8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Connector 28">
            <a:extLst>
              <a:ext uri="{FF2B5EF4-FFF2-40B4-BE49-F238E27FC236}">
                <a16:creationId xmlns:a16="http://schemas.microsoft.com/office/drawing/2014/main" id="{567C64BD-6BC2-4020-B136-2DFB4846F14D}"/>
              </a:ext>
            </a:extLst>
          </p:cNvPr>
          <p:cNvCxnSpPr>
            <a:cxnSpLocks/>
          </p:cNvCxnSpPr>
          <p:nvPr/>
        </p:nvCxnSpPr>
        <p:spPr>
          <a:xfrm>
            <a:off x="6473164" y="292100"/>
            <a:ext cx="0" cy="6272213"/>
          </a:xfrm>
          <a:prstGeom prst="line">
            <a:avLst/>
          </a:prstGeom>
          <a:ln w="158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411D4B7-2F72-4732-AFDC-1FBCF097D91F}"/>
              </a:ext>
            </a:extLst>
          </p:cNvPr>
          <p:cNvSpPr>
            <a:spLocks noGrp="1"/>
          </p:cNvSpPr>
          <p:nvPr>
            <p:ph type="title"/>
          </p:nvPr>
        </p:nvSpPr>
        <p:spPr>
          <a:xfrm>
            <a:off x="2097618" y="2972128"/>
            <a:ext cx="376594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31" name="Subtitle 2">
            <a:extLst>
              <a:ext uri="{FF2B5EF4-FFF2-40B4-BE49-F238E27FC236}">
                <a16:creationId xmlns:a16="http://schemas.microsoft.com/office/drawing/2014/main" id="{740DBB42-FA53-4745-9A47-7F3143DA84E8}"/>
              </a:ext>
            </a:extLst>
          </p:cNvPr>
          <p:cNvSpPr>
            <a:spLocks noGrp="1"/>
          </p:cNvSpPr>
          <p:nvPr>
            <p:ph type="subTitle" idx="1" hasCustomPrompt="1"/>
          </p:nvPr>
        </p:nvSpPr>
        <p:spPr>
          <a:xfrm>
            <a:off x="2097618" y="3699751"/>
            <a:ext cx="3765946" cy="537028"/>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Click to edit subtitle style</a:t>
            </a:r>
          </a:p>
        </p:txBody>
      </p:sp>
      <p:sp>
        <p:nvSpPr>
          <p:cNvPr id="32" name="Text Placeholder 2">
            <a:extLst>
              <a:ext uri="{FF2B5EF4-FFF2-40B4-BE49-F238E27FC236}">
                <a16:creationId xmlns:a16="http://schemas.microsoft.com/office/drawing/2014/main" id="{478D1B22-1CFB-4434-B057-D4DAFC722F6D}"/>
              </a:ext>
            </a:extLst>
          </p:cNvPr>
          <p:cNvSpPr>
            <a:spLocks noGrp="1"/>
          </p:cNvSpPr>
          <p:nvPr>
            <p:ph type="body" sz="quarter" idx="11"/>
          </p:nvPr>
        </p:nvSpPr>
        <p:spPr>
          <a:xfrm>
            <a:off x="6780904" y="3292464"/>
            <a:ext cx="5117410" cy="271485"/>
          </a:xfrm>
        </p:spPr>
        <p:txBody>
          <a:bodyPr anchor="ctr" anchorCtr="0"/>
          <a:lstStyle>
            <a:lvl1pPr marL="0" indent="0">
              <a:lnSpc>
                <a:spcPts val="2400"/>
              </a:lnSpc>
              <a:spcBef>
                <a:spcPts val="1000"/>
              </a:spcBef>
              <a:spcAft>
                <a:spcPts val="0"/>
              </a:spcAft>
              <a:buNone/>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29777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43166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146478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69680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8382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49400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92013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418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0623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362127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7" name="Picture 6" descr="A picture containing object, wire&#10;&#10;Description automatically generated">
            <a:extLst>
              <a:ext uri="{FF2B5EF4-FFF2-40B4-BE49-F238E27FC236}">
                <a16:creationId xmlns:a16="http://schemas.microsoft.com/office/drawing/2014/main" id="{E380E35D-0EF6-4212-ACE5-6BBB7F8147C4}"/>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8707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Slide 2">
    <p:bg>
      <p:bgRef idx="1001">
        <a:schemeClr val="bg1"/>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15" name="MS logo gray - EMF" descr="Microsoft logo, gray text version">
            <a:extLst>
              <a:ext uri="{FF2B5EF4-FFF2-40B4-BE49-F238E27FC236}">
                <a16:creationId xmlns:a16="http://schemas.microsoft.com/office/drawing/2014/main" id="{B2FB9BFD-8BC7-4056-BD84-FC5B8F75FC5B}"/>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Diagram&#10;&#10;Description automatically generated">
            <a:extLst>
              <a:ext uri="{FF2B5EF4-FFF2-40B4-BE49-F238E27FC236}">
                <a16:creationId xmlns:a16="http://schemas.microsoft.com/office/drawing/2014/main" id="{CEB4E04B-29AA-4F98-BB3F-0C21957FD7FC}"/>
              </a:ext>
            </a:extLst>
          </p:cNvPr>
          <p:cNvPicPr>
            <a:picLocks noChangeAspect="1"/>
          </p:cNvPicPr>
          <p:nvPr/>
        </p:nvPicPr>
        <p:blipFill rotWithShape="1">
          <a:blip r:embed="rId3"/>
          <a:srcRect t="27882" r="34540"/>
          <a:stretch/>
        </p:blipFill>
        <p:spPr>
          <a:xfrm>
            <a:off x="9166667" y="0"/>
            <a:ext cx="3025333" cy="3173924"/>
          </a:xfrm>
          <a:prstGeom prst="rect">
            <a:avLst/>
          </a:prstGeom>
        </p:spPr>
      </p:pic>
      <p:pic>
        <p:nvPicPr>
          <p:cNvPr id="6" name="MS logo white - EMF" descr="Microsoft logo white text version">
            <a:extLst>
              <a:ext uri="{FF2B5EF4-FFF2-40B4-BE49-F238E27FC236}">
                <a16:creationId xmlns:a16="http://schemas.microsoft.com/office/drawing/2014/main" id="{750295A6-32D7-434C-A95F-BD8835F118E7}"/>
              </a:ext>
            </a:extLst>
          </p:cNvPr>
          <p:cNvPicPr>
            <a:picLocks noChangeAspect="1"/>
          </p:cNvPicPr>
          <p:nvPr userDrawn="1"/>
        </p:nvPicPr>
        <p:blipFill>
          <a:blip r:embed="rId4"/>
          <a:stretch>
            <a:fillRect/>
          </a:stretch>
        </p:blipFill>
        <p:spPr bwMode="black">
          <a:xfrm>
            <a:off x="584395" y="585788"/>
            <a:ext cx="1366245" cy="292608"/>
          </a:xfrm>
          <a:prstGeom prst="rect">
            <a:avLst/>
          </a:prstGeom>
        </p:spPr>
      </p:pic>
      <p:pic>
        <p:nvPicPr>
          <p:cNvPr id="7" name="Picture 6" descr="Diagram&#10;&#10;Description automatically generated">
            <a:extLst>
              <a:ext uri="{FF2B5EF4-FFF2-40B4-BE49-F238E27FC236}">
                <a16:creationId xmlns:a16="http://schemas.microsoft.com/office/drawing/2014/main" id="{33E2D940-E792-4378-87A3-9FC361606089}"/>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688253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363F8008-B28F-4A48-8A64-1716E6334166}"/>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33F2002B-B7F0-4A9C-9B99-3811E7418EE3}"/>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91631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51857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10" name="Picture 9" descr="A picture containing object, wire&#10;&#10;Description automatically generated">
            <a:extLst>
              <a:ext uri="{FF2B5EF4-FFF2-40B4-BE49-F238E27FC236}">
                <a16:creationId xmlns:a16="http://schemas.microsoft.com/office/drawing/2014/main" id="{6AC91185-58DD-4722-BD5C-2B9208144640}"/>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52741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733FE470-05A7-4EBC-AE74-72ABDF9BA8A3}"/>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40A15D-0759-4795-B9E0-1DD6AAEF0181}"/>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66708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803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910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3691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icture containing object, wire&#10;&#10;Description automatically generated">
            <a:extLst>
              <a:ext uri="{FF2B5EF4-FFF2-40B4-BE49-F238E27FC236}">
                <a16:creationId xmlns:a16="http://schemas.microsoft.com/office/drawing/2014/main" id="{D35EEEC1-D8BC-418C-A386-B1643D501FFE}"/>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048953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62823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6455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emf"/><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theme" Target="../theme/theme3.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96236852"/>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 id="2147484088" r:id="rId30"/>
    <p:sldLayoutId id="2147484089" r:id="rId31"/>
    <p:sldLayoutId id="2147484090" r:id="rId32"/>
    <p:sldLayoutId id="2147484091" r:id="rId33"/>
    <p:sldLayoutId id="2147484092" r:id="rId34"/>
    <p:sldLayoutId id="2147484093" r:id="rId35"/>
    <p:sldLayoutId id="2147484094" r:id="rId36"/>
    <p:sldLayoutId id="2147484095" r:id="rId37"/>
    <p:sldLayoutId id="2147484096" r:id="rId38"/>
    <p:sldLayoutId id="2147484097" r:id="rId39"/>
    <p:sldLayoutId id="2147484098" r:id="rId40"/>
    <p:sldLayoutId id="2147484099" r:id="rId41"/>
    <p:sldLayoutId id="2147484100" r:id="rId42"/>
    <p:sldLayoutId id="2147484101" r:id="rId43"/>
    <p:sldLayoutId id="2147484102" r:id="rId44"/>
    <p:sldLayoutId id="2147484103" r:id="rId45"/>
    <p:sldLayoutId id="2147484104" r:id="rId46"/>
    <p:sldLayoutId id="2147484105" r:id="rId47"/>
    <p:sldLayoutId id="2147484106" r:id="rId48"/>
    <p:sldLayoutId id="2147484107" r:id="rId49"/>
    <p:sldLayoutId id="214748410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112540631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 id="2147484133" r:id="rId20"/>
    <p:sldLayoutId id="2147484134" r:id="rId21"/>
    <p:sldLayoutId id="2147484135" r:id="rId22"/>
    <p:sldLayoutId id="2147484136" r:id="rId23"/>
    <p:sldLayoutId id="2147484137" r:id="rId24"/>
    <p:sldLayoutId id="2147484138" r:id="rId25"/>
    <p:sldLayoutId id="2147484139" r:id="rId26"/>
    <p:sldLayoutId id="2147484140" r:id="rId27"/>
    <p:sldLayoutId id="2147484141" r:id="rId28"/>
    <p:sldLayoutId id="2147484142" r:id="rId29"/>
    <p:sldLayoutId id="2147484143" r:id="rId30"/>
    <p:sldLayoutId id="2147484144" r:id="rId31"/>
    <p:sldLayoutId id="2147484145" r:id="rId32"/>
    <p:sldLayoutId id="2147484146" r:id="rId33"/>
    <p:sldLayoutId id="2147484147" r:id="rId34"/>
    <p:sldLayoutId id="2147484148" r:id="rId35"/>
    <p:sldLayoutId id="2147484149" r:id="rId36"/>
    <p:sldLayoutId id="2147484150" r:id="rId37"/>
    <p:sldLayoutId id="2147484151" r:id="rId38"/>
    <p:sldLayoutId id="2147484152" r:id="rId39"/>
    <p:sldLayoutId id="2147484153" r:id="rId40"/>
    <p:sldLayoutId id="2147484154" r:id="rId41"/>
    <p:sldLayoutId id="2147484155" r:id="rId42"/>
    <p:sldLayoutId id="2147484156" r:id="rId43"/>
    <p:sldLayoutId id="2147484157" r:id="rId44"/>
    <p:sldLayoutId id="2147484158" r:id="rId45"/>
    <p:sldLayoutId id="2147484159" r:id="rId46"/>
    <p:sldLayoutId id="2147484160" r:id="rId47"/>
    <p:sldLayoutId id="2147484161"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97779141"/>
      </p:ext>
    </p:extLst>
  </p:cSld>
  <p:clrMap bg1="dk1" tx1="lt1" bg2="dk2" tx2="lt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186" r:id="rId24"/>
    <p:sldLayoutId id="2147484187" r:id="rId25"/>
    <p:sldLayoutId id="2147484188" r:id="rId26"/>
    <p:sldLayoutId id="2147484189" r:id="rId27"/>
    <p:sldLayoutId id="2147484190" r:id="rId28"/>
    <p:sldLayoutId id="2147484191" r:id="rId29"/>
    <p:sldLayoutId id="2147484192" r:id="rId30"/>
    <p:sldLayoutId id="2147484193" r:id="rId31"/>
    <p:sldLayoutId id="2147484194" r:id="rId32"/>
    <p:sldLayoutId id="2147484195" r:id="rId33"/>
    <p:sldLayoutId id="2147484196" r:id="rId34"/>
    <p:sldLayoutId id="2147484197" r:id="rId35"/>
    <p:sldLayoutId id="2147484198" r:id="rId36"/>
    <p:sldLayoutId id="2147484199" r:id="rId37"/>
    <p:sldLayoutId id="2147484200" r:id="rId38"/>
    <p:sldLayoutId id="2147484201" r:id="rId39"/>
    <p:sldLayoutId id="2147484202" r:id="rId40"/>
    <p:sldLayoutId id="2147484203" r:id="rId41"/>
    <p:sldLayoutId id="2147484204" r:id="rId42"/>
    <p:sldLayoutId id="2147484205" r:id="rId43"/>
    <p:sldLayoutId id="2147484206" r:id="rId44"/>
    <p:sldLayoutId id="2147484207" r:id="rId45"/>
    <p:sldLayoutId id="2147484208" r:id="rId46"/>
    <p:sldLayoutId id="2147484209" r:id="rId47"/>
    <p:sldLayoutId id="2147484210" r:id="rId48"/>
    <p:sldLayoutId id="214748421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ohbadgesoverview" TargetMode="External"/><Relationship Id="rId1" Type="http://schemas.openxmlformats.org/officeDocument/2006/relationships/slideLayout" Target="../slideLayouts/slideLayout114.xml"/><Relationship Id="rId5" Type="http://schemas.openxmlformats.org/officeDocument/2006/relationships/hyperlink" Target="mailto:AskOpenHack@microsoft.com" TargetMode="External"/><Relationship Id="rId4" Type="http://schemas.openxmlformats.org/officeDocument/2006/relationships/hyperlink" Target="https://aka.ms/OHCoachBadg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aka.ms/OHCoachMaterials" TargetMode="External"/><Relationship Id="rId3" Type="http://schemas.openxmlformats.org/officeDocument/2006/relationships/hyperlink" Target="https://aka.ms/CoachPortalGuide" TargetMode="External"/><Relationship Id="rId7" Type="http://schemas.openxmlformats.org/officeDocument/2006/relationships/hyperlink" Target="https://aka.ms/OHCoachMaterials/" TargetMode="External"/><Relationship Id="rId2" Type="http://schemas.openxmlformats.org/officeDocument/2006/relationships/hyperlink" Target="https://cloudsandbox.skillmeup.com/support" TargetMode="External"/><Relationship Id="rId1" Type="http://schemas.openxmlformats.org/officeDocument/2006/relationships/slideLayout" Target="../slideLayouts/slideLayout116.xml"/><Relationship Id="rId6" Type="http://schemas.openxmlformats.org/officeDocument/2006/relationships/hyperlink" Target="https://aka.ms/openhackplaybook" TargetMode="External"/><Relationship Id="rId5" Type="http://schemas.openxmlformats.org/officeDocument/2006/relationships/hyperlink" Target="https://aka.ms/OpenHackPlaybook" TargetMode="External"/><Relationship Id="rId10" Type="http://schemas.openxmlformats.org/officeDocument/2006/relationships/hyperlink" Target="https://aka.ms/OHBadgesOverview" TargetMode="External"/><Relationship Id="rId4" Type="http://schemas.openxmlformats.org/officeDocument/2006/relationships/hyperlink" Target="https://microsoft.sharepoint.com/teams/OpenHack/_layouts/OneNote.aspx?id=%2Fteams%2FOpenHack%2FOpenHack%20BOM%2FOpenHack%20Playbook&amp;wd=target%28How-To.one%7CFD0EB9A8-00A1-421C-85D8-F0D24C7CF6CA%2FCoach%7C3717A88E-EB95-4F4B-8A79-28FF1BA378DA%2F%29" TargetMode="External"/><Relationship Id="rId9" Type="http://schemas.openxmlformats.org/officeDocument/2006/relationships/hyperlink" Target="http://aka.ms/ohcr"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4.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ohbadgesoverview" TargetMode="External"/><Relationship Id="rId1" Type="http://schemas.openxmlformats.org/officeDocument/2006/relationships/slideLayout" Target="../slideLayouts/slideLayout114.xml"/><Relationship Id="rId5" Type="http://schemas.openxmlformats.org/officeDocument/2006/relationships/hyperlink" Target="mailto:AskOpenHack@microsoft.com" TargetMode="External"/><Relationship Id="rId4" Type="http://schemas.openxmlformats.org/officeDocument/2006/relationships/hyperlink" Target="https://aka.ms/OHCoachBadge"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aka.ms/OHCoachMaterials" TargetMode="External"/><Relationship Id="rId3" Type="http://schemas.openxmlformats.org/officeDocument/2006/relationships/hyperlink" Target="https://aka.ms/CoachPortalGuide" TargetMode="External"/><Relationship Id="rId7" Type="http://schemas.openxmlformats.org/officeDocument/2006/relationships/hyperlink" Target="https://aka.ms/OHCoachMaterials/" TargetMode="External"/><Relationship Id="rId2" Type="http://schemas.openxmlformats.org/officeDocument/2006/relationships/hyperlink" Target="https://cloudsandbox.skillmeup.com/support" TargetMode="External"/><Relationship Id="rId1" Type="http://schemas.openxmlformats.org/officeDocument/2006/relationships/slideLayout" Target="../slideLayouts/slideLayout116.xml"/><Relationship Id="rId6" Type="http://schemas.openxmlformats.org/officeDocument/2006/relationships/hyperlink" Target="https://aka.ms/openhackplaybook" TargetMode="External"/><Relationship Id="rId5" Type="http://schemas.openxmlformats.org/officeDocument/2006/relationships/hyperlink" Target="https://aka.ms/OpenHackPlaybook" TargetMode="External"/><Relationship Id="rId10" Type="http://schemas.openxmlformats.org/officeDocument/2006/relationships/hyperlink" Target="https://aka.ms/OHBadgesOverview" TargetMode="External"/><Relationship Id="rId4" Type="http://schemas.openxmlformats.org/officeDocument/2006/relationships/hyperlink" Target="https://microsoft.sharepoint.com/teams/OpenHack/_layouts/OneNote.aspx?id=%2Fteams%2FOpenHack%2FOpenHack%20BOM%2FOpenHack%20Playbook&amp;wd=target%28How-To.one%7CFD0EB9A8-00A1-421C-85D8-F0D24C7CF6CA%2FCoach%7C3717A88E-EB95-4F4B-8A79-28FF1BA378DA%2F%29" TargetMode="External"/><Relationship Id="rId9" Type="http://schemas.openxmlformats.org/officeDocument/2006/relationships/hyperlink" Target="http://aka.ms/ohcr"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4.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4.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ohbadgesoverview" TargetMode="External"/><Relationship Id="rId1" Type="http://schemas.openxmlformats.org/officeDocument/2006/relationships/slideLayout" Target="../slideLayouts/slideLayout114.xml"/><Relationship Id="rId5" Type="http://schemas.openxmlformats.org/officeDocument/2006/relationships/hyperlink" Target="mailto:AskOpenHack@microsoft.com" TargetMode="External"/><Relationship Id="rId4" Type="http://schemas.openxmlformats.org/officeDocument/2006/relationships/hyperlink" Target="https://aka.ms/OHCoachBadge"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aka.ms/OHCoachMaterials" TargetMode="External"/><Relationship Id="rId3" Type="http://schemas.openxmlformats.org/officeDocument/2006/relationships/hyperlink" Target="https://aka.ms/CoachPortalGuide" TargetMode="External"/><Relationship Id="rId7" Type="http://schemas.openxmlformats.org/officeDocument/2006/relationships/hyperlink" Target="https://aka.ms/OHCoachMaterials/" TargetMode="External"/><Relationship Id="rId2" Type="http://schemas.openxmlformats.org/officeDocument/2006/relationships/hyperlink" Target="https://cloudsandbox.skillmeup.com/support" TargetMode="External"/><Relationship Id="rId1" Type="http://schemas.openxmlformats.org/officeDocument/2006/relationships/slideLayout" Target="../slideLayouts/slideLayout116.xml"/><Relationship Id="rId6" Type="http://schemas.openxmlformats.org/officeDocument/2006/relationships/hyperlink" Target="https://aka.ms/openhackplaybook" TargetMode="External"/><Relationship Id="rId5" Type="http://schemas.openxmlformats.org/officeDocument/2006/relationships/hyperlink" Target="https://aka.ms/OpenHackPlaybook" TargetMode="External"/><Relationship Id="rId10" Type="http://schemas.openxmlformats.org/officeDocument/2006/relationships/hyperlink" Target="https://aka.ms/OHBadgesOverview" TargetMode="External"/><Relationship Id="rId4" Type="http://schemas.openxmlformats.org/officeDocument/2006/relationships/hyperlink" Target="https://microsoft.sharepoint.com/teams/OpenHack/_layouts/OneNote.aspx?id=%2Fteams%2FOpenHack%2FOpenHack%20BOM%2FOpenHack%20Playbook&amp;wd=target%28How-To.one%7CFD0EB9A8-00A1-421C-85D8-F0D24C7CF6CA%2FCoach%7C3717A88E-EB95-4F4B-8A79-28FF1BA378DA%2F%29" TargetMode="External"/><Relationship Id="rId9" Type="http://schemas.openxmlformats.org/officeDocument/2006/relationships/hyperlink" Target="http://aka.ms/ohcr"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4.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87EDF4C-D7AF-4503-AE7E-9D598248574A}"/>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FFFFFF"/>
                </a:solidFill>
                <a:effectLst/>
                <a:uLnTx/>
                <a:uFillTx/>
                <a:latin typeface="Segoe UI"/>
                <a:ea typeface="+mn-ea"/>
                <a:cs typeface="Segoe UI"/>
              </a:rPr>
              <a:t>Day 1 Coach </a:t>
            </a:r>
            <a:r>
              <a:rPr kumimoji="0" lang="en-NZ" sz="2400" b="1" i="0" u="none" strike="noStrike" kern="1200" cap="none" spc="0" normalizeH="0" baseline="0" noProof="0" dirty="0" err="1">
                <a:ln>
                  <a:noFill/>
                </a:ln>
                <a:solidFill>
                  <a:srgbClr val="FFFFFF"/>
                </a:solidFill>
                <a:effectLst/>
                <a:uLnTx/>
                <a:uFillTx/>
                <a:latin typeface="Segoe UI"/>
                <a:ea typeface="+mn-ea"/>
                <a:cs typeface="Segoe UI"/>
              </a:rPr>
              <a:t>Standup</a:t>
            </a:r>
            <a:endParaRPr kumimoji="0" lang="en-NZ" sz="24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NZ" sz="2400" b="0" i="0" u="none" strike="noStrike" kern="1200" cap="none" spc="0" normalizeH="0" baseline="0" noProof="0" dirty="0">
                <a:ln>
                  <a:noFill/>
                </a:ln>
                <a:solidFill>
                  <a:srgbClr val="FFFFFF"/>
                </a:solidFill>
                <a:effectLst/>
                <a:uLnTx/>
                <a:uFillTx/>
                <a:latin typeface="Segoe UI"/>
                <a:ea typeface="+mn-ea"/>
                <a:cs typeface="Segoe UI"/>
              </a:rPr>
              <a:t>[Date]</a:t>
            </a:r>
          </a:p>
        </p:txBody>
      </p:sp>
    </p:spTree>
    <p:extLst>
      <p:ext uri="{BB962C8B-B14F-4D97-AF65-F5344CB8AC3E}">
        <p14:creationId xmlns:p14="http://schemas.microsoft.com/office/powerpoint/2010/main" val="157788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93751-4B1C-4254-873C-8B9448845CE6}"/>
              </a:ext>
            </a:extLst>
          </p:cNvPr>
          <p:cNvPicPr>
            <a:picLocks noChangeAspect="1"/>
          </p:cNvPicPr>
          <p:nvPr/>
        </p:nvPicPr>
        <p:blipFill rotWithShape="1">
          <a:blip r:embed="rId2"/>
          <a:srcRect l="2650"/>
          <a:stretch/>
        </p:blipFill>
        <p:spPr>
          <a:xfrm>
            <a:off x="0" y="3175415"/>
            <a:ext cx="6045488" cy="3515073"/>
          </a:xfrm>
          <a:prstGeom prst="rect">
            <a:avLst/>
          </a:prstGeom>
        </p:spPr>
      </p:pic>
      <p:sp>
        <p:nvSpPr>
          <p:cNvPr id="7" name="TextBox 6">
            <a:extLst>
              <a:ext uri="{FF2B5EF4-FFF2-40B4-BE49-F238E27FC236}">
                <a16:creationId xmlns:a16="http://schemas.microsoft.com/office/drawing/2014/main" id="{DEFD2650-C54C-42E6-9202-05012DBDBD28}"/>
              </a:ext>
            </a:extLst>
          </p:cNvPr>
          <p:cNvSpPr txBox="1"/>
          <p:nvPr/>
        </p:nvSpPr>
        <p:spPr>
          <a:xfrm>
            <a:off x="161001" y="1014626"/>
            <a:ext cx="2423580" cy="1015663"/>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1. In the Details view tab use the </a:t>
            </a:r>
            <a:r>
              <a:rPr lang="en-US" sz="1500">
                <a:solidFill>
                  <a:schemeClr val="bg1"/>
                </a:solidFill>
                <a:highlight>
                  <a:srgbClr val="00FFFF"/>
                </a:highlight>
                <a:latin typeface="Segoe UI" panose="020B0502040204020203" pitchFamily="34" charset="0"/>
                <a:cs typeface="Segoe UI" panose="020B0502040204020203" pitchFamily="34" charset="0"/>
              </a:rPr>
              <a:t>People Tracker </a:t>
            </a:r>
            <a:r>
              <a:rPr lang="en-US" sz="1500">
                <a:solidFill>
                  <a:schemeClr val="bg1"/>
                </a:solidFill>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to capture all OpenHack TSI mandatory requirements.   </a:t>
            </a:r>
          </a:p>
        </p:txBody>
      </p:sp>
      <p:grpSp>
        <p:nvGrpSpPr>
          <p:cNvPr id="14" name="Group 13">
            <a:extLst>
              <a:ext uri="{FF2B5EF4-FFF2-40B4-BE49-F238E27FC236}">
                <a16:creationId xmlns:a16="http://schemas.microsoft.com/office/drawing/2014/main" id="{F06110EB-DFBB-4D7B-81F3-F0F96A469D48}"/>
              </a:ext>
            </a:extLst>
          </p:cNvPr>
          <p:cNvGrpSpPr/>
          <p:nvPr/>
        </p:nvGrpSpPr>
        <p:grpSpPr>
          <a:xfrm>
            <a:off x="247988" y="2003935"/>
            <a:ext cx="1750606" cy="2468802"/>
            <a:chOff x="253781" y="1995061"/>
            <a:chExt cx="1750606" cy="2468802"/>
          </a:xfrm>
        </p:grpSpPr>
        <p:cxnSp>
          <p:nvCxnSpPr>
            <p:cNvPr id="8" name="Straight Connector 7">
              <a:extLst>
                <a:ext uri="{FF2B5EF4-FFF2-40B4-BE49-F238E27FC236}">
                  <a16:creationId xmlns:a16="http://schemas.microsoft.com/office/drawing/2014/main" id="{A4BCADB7-F4FF-4FF7-9985-CED1C4F3B0D0}"/>
                </a:ext>
              </a:extLst>
            </p:cNvPr>
            <p:cNvCxnSpPr>
              <a:cxnSpLocks/>
            </p:cNvCxnSpPr>
            <p:nvPr/>
          </p:nvCxnSpPr>
          <p:spPr>
            <a:xfrm>
              <a:off x="355676" y="2132798"/>
              <a:ext cx="1014843" cy="213946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C6A3D59-7818-4B39-95F4-1FD687093854}"/>
                </a:ext>
              </a:extLst>
            </p:cNvPr>
            <p:cNvSpPr/>
            <p:nvPr/>
          </p:nvSpPr>
          <p:spPr bwMode="auto">
            <a:xfrm>
              <a:off x="1361188" y="4254237"/>
              <a:ext cx="643199" cy="209626"/>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92DB6C06-2EFC-49D2-B67E-4C043BBD33E3}"/>
                </a:ext>
              </a:extLst>
            </p:cNvPr>
            <p:cNvSpPr/>
            <p:nvPr/>
          </p:nvSpPr>
          <p:spPr>
            <a:xfrm>
              <a:off x="253781" y="1995061"/>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a:extLst>
              <a:ext uri="{FF2B5EF4-FFF2-40B4-BE49-F238E27FC236}">
                <a16:creationId xmlns:a16="http://schemas.microsoft.com/office/drawing/2014/main" id="{43349CB4-8C07-46C4-8F29-F005873DCDD8}"/>
              </a:ext>
            </a:extLst>
          </p:cNvPr>
          <p:cNvGrpSpPr/>
          <p:nvPr/>
        </p:nvGrpSpPr>
        <p:grpSpPr>
          <a:xfrm>
            <a:off x="5173090" y="5612978"/>
            <a:ext cx="6490171" cy="855005"/>
            <a:chOff x="7368988" y="5368226"/>
            <a:chExt cx="7768650" cy="1023430"/>
          </a:xfrm>
        </p:grpSpPr>
        <p:pic>
          <p:nvPicPr>
            <p:cNvPr id="15" name="Picture 14">
              <a:extLst>
                <a:ext uri="{FF2B5EF4-FFF2-40B4-BE49-F238E27FC236}">
                  <a16:creationId xmlns:a16="http://schemas.microsoft.com/office/drawing/2014/main" id="{2E360ECB-4DF4-44E0-9D39-9F09D8B63B0C}"/>
                </a:ext>
              </a:extLst>
            </p:cNvPr>
            <p:cNvPicPr>
              <a:picLocks noChangeAspect="1"/>
            </p:cNvPicPr>
            <p:nvPr/>
          </p:nvPicPr>
          <p:blipFill>
            <a:blip r:embed="rId3"/>
            <a:stretch>
              <a:fillRect/>
            </a:stretch>
          </p:blipFill>
          <p:spPr>
            <a:xfrm>
              <a:off x="7368988" y="5368227"/>
              <a:ext cx="6242408" cy="1023429"/>
            </a:xfrm>
            <a:prstGeom prst="rect">
              <a:avLst/>
            </a:prstGeom>
          </p:spPr>
        </p:pic>
        <p:pic>
          <p:nvPicPr>
            <p:cNvPr id="19" name="Picture 18">
              <a:extLst>
                <a:ext uri="{FF2B5EF4-FFF2-40B4-BE49-F238E27FC236}">
                  <a16:creationId xmlns:a16="http://schemas.microsoft.com/office/drawing/2014/main" id="{7FDFB72E-7344-4501-B95C-9DC3DF7DB483}"/>
                </a:ext>
              </a:extLst>
            </p:cNvPr>
            <p:cNvPicPr>
              <a:picLocks noChangeAspect="1"/>
            </p:cNvPicPr>
            <p:nvPr/>
          </p:nvPicPr>
          <p:blipFill rotWithShape="1">
            <a:blip r:embed="rId4"/>
            <a:srcRect t="1724"/>
            <a:stretch/>
          </p:blipFill>
          <p:spPr>
            <a:xfrm>
              <a:off x="13510384" y="5368226"/>
              <a:ext cx="1627254" cy="1016739"/>
            </a:xfrm>
            <a:prstGeom prst="rect">
              <a:avLst/>
            </a:prstGeom>
          </p:spPr>
        </p:pic>
      </p:grpSp>
      <p:sp>
        <p:nvSpPr>
          <p:cNvPr id="3" name="Rectangle 2">
            <a:extLst>
              <a:ext uri="{FF2B5EF4-FFF2-40B4-BE49-F238E27FC236}">
                <a16:creationId xmlns:a16="http://schemas.microsoft.com/office/drawing/2014/main" id="{BC8E8AC9-87FE-46F8-97D6-B638FE2873C9}"/>
              </a:ext>
            </a:extLst>
          </p:cNvPr>
          <p:cNvSpPr/>
          <p:nvPr/>
        </p:nvSpPr>
        <p:spPr bwMode="auto">
          <a:xfrm>
            <a:off x="161000" y="5612978"/>
            <a:ext cx="11511595" cy="849415"/>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335A900-8AAB-4A96-81C5-B73CE10678C9}"/>
              </a:ext>
            </a:extLst>
          </p:cNvPr>
          <p:cNvSpPr/>
          <p:nvPr/>
        </p:nvSpPr>
        <p:spPr bwMode="auto">
          <a:xfrm>
            <a:off x="84162" y="4564804"/>
            <a:ext cx="1455389" cy="417744"/>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D4D26-5D85-4483-9791-E2BA2B249927}"/>
              </a:ext>
            </a:extLst>
          </p:cNvPr>
          <p:cNvSpPr/>
          <p:nvPr/>
        </p:nvSpPr>
        <p:spPr bwMode="auto">
          <a:xfrm>
            <a:off x="4484137" y="4686102"/>
            <a:ext cx="647699" cy="296446"/>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FADC3030-2710-42D5-92F8-286EE26EE7E1}"/>
              </a:ext>
            </a:extLst>
          </p:cNvPr>
          <p:cNvSpPr/>
          <p:nvPr/>
        </p:nvSpPr>
        <p:spPr>
          <a:xfrm>
            <a:off x="2722314" y="1960896"/>
            <a:ext cx="176169" cy="17616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Connector: Elbow 28">
            <a:extLst>
              <a:ext uri="{FF2B5EF4-FFF2-40B4-BE49-F238E27FC236}">
                <a16:creationId xmlns:a16="http://schemas.microsoft.com/office/drawing/2014/main" id="{40085D25-454E-49A5-990B-A271605C41B0}"/>
              </a:ext>
            </a:extLst>
          </p:cNvPr>
          <p:cNvCxnSpPr>
            <a:cxnSpLocks/>
          </p:cNvCxnSpPr>
          <p:nvPr/>
        </p:nvCxnSpPr>
        <p:spPr>
          <a:xfrm rot="16200000" flipH="1">
            <a:off x="2228139" y="2676952"/>
            <a:ext cx="2849417" cy="1662580"/>
          </a:xfrm>
          <a:prstGeom prst="bentConnector3">
            <a:avLst>
              <a:gd name="adj1" fmla="val 100428"/>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EB4E249-6E53-45B1-B5ED-867DB7FCC91C}"/>
              </a:ext>
            </a:extLst>
          </p:cNvPr>
          <p:cNvSpPr txBox="1"/>
          <p:nvPr/>
        </p:nvSpPr>
        <p:spPr>
          <a:xfrm>
            <a:off x="2897156" y="1014626"/>
            <a:ext cx="2423580" cy="1708160"/>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2. First, add the </a:t>
            </a:r>
            <a:r>
              <a:rPr lang="en-US" sz="1500">
                <a:solidFill>
                  <a:schemeClr val="bg1"/>
                </a:solidFill>
                <a:highlight>
                  <a:srgbClr val="FFFF00"/>
                </a:highlight>
                <a:latin typeface="Segoe UI" panose="020B0502040204020203" pitchFamily="34" charset="0"/>
                <a:cs typeface="Segoe UI" panose="020B0502040204020203" pitchFamily="34" charset="0"/>
              </a:rPr>
              <a:t>Microsoft</a:t>
            </a:r>
            <a:r>
              <a:rPr lang="en-US" sz="1500">
                <a:highlight>
                  <a:srgbClr val="FFFF00"/>
                </a:highlight>
                <a:latin typeface="Segoe UI" panose="020B0502040204020203" pitchFamily="34" charset="0"/>
                <a:cs typeface="Segoe UI" panose="020B0502040204020203" pitchFamily="34" charset="0"/>
              </a:rPr>
              <a:t> </a:t>
            </a:r>
            <a:r>
              <a:rPr lang="en-US" sz="1500">
                <a:solidFill>
                  <a:schemeClr val="bg1"/>
                </a:solidFill>
                <a:highlight>
                  <a:srgbClr val="FFFF00"/>
                </a:highlight>
                <a:latin typeface="Segoe UI" panose="020B0502040204020203" pitchFamily="34" charset="0"/>
                <a:cs typeface="Segoe UI" panose="020B0502040204020203" pitchFamily="34" charset="0"/>
              </a:rPr>
              <a:t>alias</a:t>
            </a:r>
            <a:r>
              <a:rPr lang="en-US" sz="1500">
                <a:highlight>
                  <a:srgbClr val="FFFF00"/>
                </a:highlight>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of the attendees on your team to using the Add User button. Select your team number and yourself as a coach for EACH user added. </a:t>
            </a:r>
          </a:p>
        </p:txBody>
      </p:sp>
      <p:cxnSp>
        <p:nvCxnSpPr>
          <p:cNvPr id="36" name="Straight Connector 35">
            <a:extLst>
              <a:ext uri="{FF2B5EF4-FFF2-40B4-BE49-F238E27FC236}">
                <a16:creationId xmlns:a16="http://schemas.microsoft.com/office/drawing/2014/main" id="{0C613D8B-F265-42D5-9A19-2374A6E34DC7}"/>
              </a:ext>
            </a:extLst>
          </p:cNvPr>
          <p:cNvCxnSpPr>
            <a:cxnSpLocks/>
          </p:cNvCxnSpPr>
          <p:nvPr/>
        </p:nvCxnSpPr>
        <p:spPr>
          <a:xfrm flipH="1">
            <a:off x="1568421" y="4686102"/>
            <a:ext cx="123264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A2D6DA6-E9BA-450A-819B-14C361D4144F}"/>
              </a:ext>
            </a:extLst>
          </p:cNvPr>
          <p:cNvSpPr/>
          <p:nvPr/>
        </p:nvSpPr>
        <p:spPr>
          <a:xfrm>
            <a:off x="6157334" y="1907364"/>
            <a:ext cx="176169" cy="176169"/>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Table 45">
            <a:extLst>
              <a:ext uri="{FF2B5EF4-FFF2-40B4-BE49-F238E27FC236}">
                <a16:creationId xmlns:a16="http://schemas.microsoft.com/office/drawing/2014/main" id="{D6EB5B67-1AEF-4A70-A8A7-51CB29EC6F66}"/>
              </a:ext>
            </a:extLst>
          </p:cNvPr>
          <p:cNvGraphicFramePr>
            <a:graphicFrameLocks noGrp="1"/>
          </p:cNvGraphicFramePr>
          <p:nvPr/>
        </p:nvGraphicFramePr>
        <p:xfrm>
          <a:off x="6527142" y="1383320"/>
          <a:ext cx="5051540" cy="3987653"/>
        </p:xfrm>
        <a:graphic>
          <a:graphicData uri="http://schemas.openxmlformats.org/drawingml/2006/table">
            <a:tbl>
              <a:tblPr firstRow="1" bandRow="1">
                <a:tableStyleId>{2D5ABB26-0587-4C30-8999-92F81FD0307C}</a:tableStyleId>
              </a:tblPr>
              <a:tblGrid>
                <a:gridCol w="1571829">
                  <a:extLst>
                    <a:ext uri="{9D8B030D-6E8A-4147-A177-3AD203B41FA5}">
                      <a16:colId xmlns:a16="http://schemas.microsoft.com/office/drawing/2014/main" val="2124542960"/>
                    </a:ext>
                  </a:extLst>
                </a:gridCol>
                <a:gridCol w="3479711">
                  <a:extLst>
                    <a:ext uri="{9D8B030D-6E8A-4147-A177-3AD203B41FA5}">
                      <a16:colId xmlns:a16="http://schemas.microsoft.com/office/drawing/2014/main" val="558999819"/>
                    </a:ext>
                  </a:extLst>
                </a:gridCol>
              </a:tblGrid>
              <a:tr h="165403">
                <a:tc>
                  <a:txBody>
                    <a:bodyPr/>
                    <a:lstStyle/>
                    <a:p>
                      <a:r>
                        <a:rPr lang="en-US" sz="1100" b="1">
                          <a:solidFill>
                            <a:schemeClr val="tx1"/>
                          </a:solidFill>
                        </a:rPr>
                        <a:t>Team</a:t>
                      </a:r>
                    </a:p>
                  </a:txBody>
                  <a:tcPr marL="45720" marR="45720" anchor="ctr">
                    <a:lnL>
                      <a:noFill/>
                    </a:lnL>
                    <a:lnR>
                      <a:noFill/>
                    </a:lnR>
                    <a:lnT w="12700" cap="flat" cmpd="sng" algn="ctr">
                      <a:no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Assign the correct team number to attendee </a:t>
                      </a:r>
                    </a:p>
                  </a:txBody>
                  <a:tcPr>
                    <a:lnL>
                      <a:noFill/>
                    </a:lnL>
                    <a:lnR>
                      <a:noFill/>
                    </a:lnR>
                    <a:lnT w="12700" cap="flat" cmpd="sng" algn="ctr">
                      <a:no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723527"/>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Coach</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Add the respective coach assigned to attendee</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175051"/>
                  </a:ext>
                </a:extLst>
              </a:tr>
              <a:tr h="234608">
                <a:tc>
                  <a:txBody>
                    <a:bodyPr/>
                    <a:lstStyle/>
                    <a:p>
                      <a:r>
                        <a:rPr lang="en-US" sz="1100" b="1">
                          <a:solidFill>
                            <a:schemeClr val="tx1"/>
                          </a:solidFill>
                        </a:rPr>
                        <a:t>Name</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populated based on alias entry</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3349476"/>
                  </a:ext>
                </a:extLst>
              </a:tr>
              <a:tr h="234608">
                <a:tc>
                  <a:txBody>
                    <a:bodyPr/>
                    <a:lstStyle/>
                    <a:p>
                      <a:r>
                        <a:rPr lang="en-US" sz="1100" b="1">
                          <a:solidFill>
                            <a:schemeClr val="tx1"/>
                          </a:solidFill>
                        </a:rPr>
                        <a:t>Alias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populated based on alias entry</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5352285"/>
                  </a:ext>
                </a:extLst>
              </a:tr>
              <a:tr h="234608">
                <a:tc>
                  <a:txBody>
                    <a:bodyPr/>
                    <a:lstStyle/>
                    <a:p>
                      <a:r>
                        <a:rPr lang="en-US" sz="1100" b="1">
                          <a:solidFill>
                            <a:schemeClr val="tx1"/>
                          </a:solidFill>
                        </a:rPr>
                        <a:t>Days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Validate attendance EVERY DAY of the OpenHack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0619063"/>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Complete Challenges </a:t>
                      </a:r>
                      <a:r>
                        <a:rPr lang="en-US" sz="800" b="1">
                          <a:solidFill>
                            <a:schemeClr val="tx1"/>
                          </a:solidFill>
                        </a:rPr>
                        <a:t>(auto)</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filled based progress in attendee portal</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958012"/>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Completed Challenges </a:t>
                      </a:r>
                      <a:r>
                        <a:rPr lang="en-US" sz="800" b="1">
                          <a:solidFill>
                            <a:schemeClr val="tx1"/>
                          </a:solidFill>
                        </a:rPr>
                        <a:t>(manual)</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Requires coaches to manually add the actual challenge complete as this may not be uniform for all team members in case some teammates leave early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9846638"/>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Engaged</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Check if attendee was engaged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8082245"/>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Recommended for Completion Credit </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1">
                          <a:solidFill>
                            <a:schemeClr val="tx1"/>
                          </a:solidFill>
                        </a:rPr>
                        <a:t>IMPT! </a:t>
                      </a:r>
                      <a:r>
                        <a:rPr lang="en-US" sz="1100">
                          <a:solidFill>
                            <a:schemeClr val="tx1"/>
                          </a:solidFill>
                        </a:rPr>
                        <a:t>Auto populated base on all other fields being completed. This is what determines TSI recommendation</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0545048"/>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Recommended for Coach</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Check IF attendee is recommended to be a future coach.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68237"/>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Comments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 comment is required if a person is NOT being recommended for TSI completion.</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24894"/>
                  </a:ext>
                </a:extLst>
              </a:tr>
            </a:tbl>
          </a:graphicData>
        </a:graphic>
      </p:graphicFrame>
      <p:sp>
        <p:nvSpPr>
          <p:cNvPr id="47" name="TextBox 46">
            <a:extLst>
              <a:ext uri="{FF2B5EF4-FFF2-40B4-BE49-F238E27FC236}">
                <a16:creationId xmlns:a16="http://schemas.microsoft.com/office/drawing/2014/main" id="{1091EE7B-643D-4C89-AFBB-5FA31E049070}"/>
              </a:ext>
            </a:extLst>
          </p:cNvPr>
          <p:cNvSpPr txBox="1"/>
          <p:nvPr/>
        </p:nvSpPr>
        <p:spPr>
          <a:xfrm>
            <a:off x="6435612" y="702910"/>
            <a:ext cx="5236983" cy="553998"/>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3. Enter data for </a:t>
            </a:r>
            <a:r>
              <a:rPr lang="en-US" sz="1500">
                <a:solidFill>
                  <a:schemeClr val="bg1"/>
                </a:solidFill>
                <a:highlight>
                  <a:srgbClr val="00FF00"/>
                </a:highlight>
                <a:latin typeface="Segoe UI" panose="020B0502040204020203" pitchFamily="34" charset="0"/>
                <a:cs typeface="Segoe UI" panose="020B0502040204020203" pitchFamily="34" charset="0"/>
              </a:rPr>
              <a:t>all fields </a:t>
            </a:r>
            <a:r>
              <a:rPr lang="en-US" sz="1500">
                <a:latin typeface="Segoe UI" panose="020B0502040204020203" pitchFamily="34" charset="0"/>
                <a:cs typeface="Segoe UI" panose="020B0502040204020203" pitchFamily="34" charset="0"/>
              </a:rPr>
              <a:t>in the people tracker. Note that all fields are necessary. </a:t>
            </a:r>
          </a:p>
        </p:txBody>
      </p:sp>
      <p:sp>
        <p:nvSpPr>
          <p:cNvPr id="48" name="Rectangle 47">
            <a:extLst>
              <a:ext uri="{FF2B5EF4-FFF2-40B4-BE49-F238E27FC236}">
                <a16:creationId xmlns:a16="http://schemas.microsoft.com/office/drawing/2014/main" id="{4D94A30A-644A-4C0E-A0D1-EB9A2FA981A9}"/>
              </a:ext>
            </a:extLst>
          </p:cNvPr>
          <p:cNvSpPr/>
          <p:nvPr/>
        </p:nvSpPr>
        <p:spPr>
          <a:xfrm>
            <a:off x="4484136" y="5043959"/>
            <a:ext cx="1244859" cy="29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56438158-EA88-487F-856F-33BDD230E027}"/>
              </a:ext>
            </a:extLst>
          </p:cNvPr>
          <p:cNvCxnSpPr>
            <a:cxnSpLocks/>
          </p:cNvCxnSpPr>
          <p:nvPr/>
        </p:nvCxnSpPr>
        <p:spPr>
          <a:xfrm>
            <a:off x="6261901" y="2048980"/>
            <a:ext cx="23243" cy="3558408"/>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6D06CB8-7140-4F72-8092-9337A1672387}"/>
              </a:ext>
            </a:extLst>
          </p:cNvPr>
          <p:cNvSpPr>
            <a:spLocks noGrp="1"/>
          </p:cNvSpPr>
          <p:nvPr>
            <p:ph type="title"/>
          </p:nvPr>
        </p:nvSpPr>
        <p:spPr/>
        <p:txBody>
          <a:bodyPr/>
          <a:lstStyle/>
          <a:p>
            <a:r>
              <a:rPr lang="en-US"/>
              <a:t>People tracker</a:t>
            </a:r>
          </a:p>
        </p:txBody>
      </p:sp>
    </p:spTree>
    <p:extLst>
      <p:ext uri="{BB962C8B-B14F-4D97-AF65-F5344CB8AC3E}">
        <p14:creationId xmlns:p14="http://schemas.microsoft.com/office/powerpoint/2010/main" val="11274179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chine generated alternative text:&#10;Cloud Sandbox Manager &#10;Details View &#10;My Sandboxes &#10;Badges Reporting &#10;Support &#10;Hello &#10;OpenHack I Microsoft I DevOps | 10-12 Oct 2020 &#10;DETAILS VIEW &#10;LEADER BOARD &#10;MESSAGE STUDENTS MESSAGE HISTORY O MESSAGE REPORT &#10;Select Lab &#10;OpenHack - Migrating Microsoft Workloads to Azure &#10;Lab View &#10;Time Taken &#10;User Feedback &#10;Trainer Feedback &#10;Feedback &#10;Attachment &#10;LIST CREDENTIALS &#10;Attachment &#10;Uri &#10;PROVIDE FEEDBACK &#10;Export to Excel &#10;Name &#10;User Email &#10;Module &#10;Title &#10;Feedback &#10;Type &#10;Date &#10;Update ">
            <a:extLst>
              <a:ext uri="{FF2B5EF4-FFF2-40B4-BE49-F238E27FC236}">
                <a16:creationId xmlns:a16="http://schemas.microsoft.com/office/drawing/2014/main" id="{965976EA-96C7-4A18-9C55-084F9BBD1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967" y="2654126"/>
            <a:ext cx="6635694" cy="310849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5CB5ED6-80CA-49A1-983E-187C99BE5D1A}"/>
              </a:ext>
            </a:extLst>
          </p:cNvPr>
          <p:cNvSpPr/>
          <p:nvPr/>
        </p:nvSpPr>
        <p:spPr bwMode="auto">
          <a:xfrm>
            <a:off x="7700806" y="4505770"/>
            <a:ext cx="1055770" cy="292213"/>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Machine generated alternative text:&#10;OPEN HACK GUIDE &#10;OPEN HACK ENVIRONMENT &#10;- Add feedback &#10;PROVIDE FEEDBACK &#10;Feedback Type &#10;General Veedback &#10;Documentation &#10;Feature Request &#10;Tech Blocker &#10;Challenge 3 ">
            <a:extLst>
              <a:ext uri="{FF2B5EF4-FFF2-40B4-BE49-F238E27FC236}">
                <a16:creationId xmlns:a16="http://schemas.microsoft.com/office/drawing/2014/main" id="{002CFE02-26F3-4586-A201-18E3FD204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4126"/>
            <a:ext cx="5505450" cy="31527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4E5ED67-7F9B-4250-903E-7E222E2FE58D}"/>
              </a:ext>
            </a:extLst>
          </p:cNvPr>
          <p:cNvSpPr txBox="1"/>
          <p:nvPr/>
        </p:nvSpPr>
        <p:spPr>
          <a:xfrm>
            <a:off x="260205" y="1181111"/>
            <a:ext cx="4985039" cy="923330"/>
          </a:xfrm>
          <a:prstGeom prst="rect">
            <a:avLst/>
          </a:prstGeom>
          <a:noFill/>
        </p:spPr>
        <p:txBody>
          <a:bodyPr wrap="square">
            <a:spAutoFit/>
          </a:bodyPr>
          <a:lstStyle/>
          <a:p>
            <a:pPr marL="0" marR="0">
              <a:spcBef>
                <a:spcPts val="0"/>
              </a:spcBef>
              <a:spcAft>
                <a:spcPts val="0"/>
              </a:spcAft>
            </a:pPr>
            <a:r>
              <a:rPr lang="en-US" sz="1800" b="1">
                <a:effectLst/>
                <a:latin typeface="Segoe UI" panose="020B0502040204020203" pitchFamily="34" charset="0"/>
              </a:rPr>
              <a:t>Participant feedback </a:t>
            </a:r>
            <a:r>
              <a:rPr lang="en-US" sz="1800">
                <a:effectLst/>
                <a:latin typeface="Segoe UI" panose="020B0502040204020203" pitchFamily="34" charset="0"/>
              </a:rPr>
              <a:t>is captured in the final attendee classroom environment in the </a:t>
            </a:r>
            <a:r>
              <a:rPr lang="en-US" sz="1800">
                <a:solidFill>
                  <a:schemeClr val="bg1"/>
                </a:solidFill>
                <a:effectLst/>
                <a:highlight>
                  <a:srgbClr val="00FFFF"/>
                </a:highlight>
                <a:latin typeface="Segoe UI" panose="020B0502040204020203" pitchFamily="34" charset="0"/>
              </a:rPr>
              <a:t>'Provide Feedback</a:t>
            </a:r>
            <a:r>
              <a:rPr lang="en-US" sz="1800">
                <a:effectLst/>
                <a:highlight>
                  <a:srgbClr val="00FFFF"/>
                </a:highlight>
                <a:latin typeface="Segoe UI" panose="020B0502040204020203" pitchFamily="34" charset="0"/>
              </a:rPr>
              <a:t>’</a:t>
            </a:r>
            <a:r>
              <a:rPr lang="en-US" sz="1800">
                <a:effectLst/>
                <a:latin typeface="Segoe UI" panose="020B0502040204020203" pitchFamily="34" charset="0"/>
              </a:rPr>
              <a:t> tab. </a:t>
            </a:r>
          </a:p>
        </p:txBody>
      </p:sp>
      <p:grpSp>
        <p:nvGrpSpPr>
          <p:cNvPr id="22" name="Group 21">
            <a:extLst>
              <a:ext uri="{FF2B5EF4-FFF2-40B4-BE49-F238E27FC236}">
                <a16:creationId xmlns:a16="http://schemas.microsoft.com/office/drawing/2014/main" id="{E0A05F41-3BB7-4DAC-8136-9D2B2E7FF7C2}"/>
              </a:ext>
            </a:extLst>
          </p:cNvPr>
          <p:cNvGrpSpPr/>
          <p:nvPr/>
        </p:nvGrpSpPr>
        <p:grpSpPr>
          <a:xfrm>
            <a:off x="2666132" y="1789579"/>
            <a:ext cx="2745725" cy="1428214"/>
            <a:chOff x="2666132" y="1789579"/>
            <a:chExt cx="2745725" cy="1428214"/>
          </a:xfrm>
        </p:grpSpPr>
        <p:sp>
          <p:nvSpPr>
            <p:cNvPr id="13" name="Rectangle 12">
              <a:extLst>
                <a:ext uri="{FF2B5EF4-FFF2-40B4-BE49-F238E27FC236}">
                  <a16:creationId xmlns:a16="http://schemas.microsoft.com/office/drawing/2014/main" id="{DDADCDCB-94F1-43CF-B2B5-1E17C354D055}"/>
                </a:ext>
              </a:extLst>
            </p:cNvPr>
            <p:cNvSpPr/>
            <p:nvPr/>
          </p:nvSpPr>
          <p:spPr bwMode="auto">
            <a:xfrm>
              <a:off x="4164497" y="2830167"/>
              <a:ext cx="1247360" cy="387626"/>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highlight>
                  <a:srgbClr val="00FFFF"/>
                </a:high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627DC994-D738-4DCD-A230-D59151A5703C}"/>
                </a:ext>
              </a:extLst>
            </p:cNvPr>
            <p:cNvGrpSpPr/>
            <p:nvPr/>
          </p:nvGrpSpPr>
          <p:grpSpPr>
            <a:xfrm>
              <a:off x="2666132" y="1789579"/>
              <a:ext cx="1498365" cy="1234401"/>
              <a:chOff x="253781" y="1995061"/>
              <a:chExt cx="1498365" cy="1234401"/>
            </a:xfrm>
          </p:grpSpPr>
          <p:cxnSp>
            <p:nvCxnSpPr>
              <p:cNvPr id="19" name="Straight Connector 18">
                <a:extLst>
                  <a:ext uri="{FF2B5EF4-FFF2-40B4-BE49-F238E27FC236}">
                    <a16:creationId xmlns:a16="http://schemas.microsoft.com/office/drawing/2014/main" id="{FB4A4C85-D996-40A6-9866-97F967C4BB18}"/>
                  </a:ext>
                </a:extLst>
              </p:cNvPr>
              <p:cNvCxnSpPr>
                <a:cxnSpLocks/>
                <a:endCxn id="13" idx="1"/>
              </p:cNvCxnSpPr>
              <p:nvPr/>
            </p:nvCxnSpPr>
            <p:spPr>
              <a:xfrm>
                <a:off x="355676" y="2132798"/>
                <a:ext cx="1396470" cy="109666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6D5316B-313E-4BB4-B97E-1D9E9034869C}"/>
                  </a:ext>
                </a:extLst>
              </p:cNvPr>
              <p:cNvSpPr/>
              <p:nvPr/>
            </p:nvSpPr>
            <p:spPr>
              <a:xfrm>
                <a:off x="253781" y="1995061"/>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70A703B-3534-4E3B-ADCC-BF45E5A803A7}"/>
              </a:ext>
            </a:extLst>
          </p:cNvPr>
          <p:cNvSpPr txBox="1"/>
          <p:nvPr/>
        </p:nvSpPr>
        <p:spPr>
          <a:xfrm>
            <a:off x="5803915" y="1149318"/>
            <a:ext cx="6265506" cy="646331"/>
          </a:xfrm>
          <a:prstGeom prst="rect">
            <a:avLst/>
          </a:prstGeom>
          <a:noFill/>
        </p:spPr>
        <p:txBody>
          <a:bodyPr wrap="square">
            <a:spAutoFit/>
          </a:bodyPr>
          <a:lstStyle/>
          <a:p>
            <a:r>
              <a:rPr lang="en-US" sz="1800" b="1">
                <a:effectLst/>
                <a:latin typeface="Segoe UI" panose="020B0502040204020203" pitchFamily="34" charset="0"/>
              </a:rPr>
              <a:t>Coach feedback</a:t>
            </a:r>
            <a:r>
              <a:rPr lang="en-US" sz="1800">
                <a:effectLst/>
                <a:latin typeface="Segoe UI" panose="020B0502040204020203" pitchFamily="34" charset="0"/>
              </a:rPr>
              <a:t> is captured in the OpenHack classroom admin portal in the Lab view tab </a:t>
            </a:r>
            <a:r>
              <a:rPr lang="en-US" sz="1800">
                <a:solidFill>
                  <a:schemeClr val="bg1"/>
                </a:solidFill>
                <a:effectLst/>
                <a:highlight>
                  <a:srgbClr val="00FF00"/>
                </a:highlight>
                <a:latin typeface="Segoe UI" panose="020B0502040204020203" pitchFamily="34" charset="0"/>
              </a:rPr>
              <a:t>'Trainer Feedback'</a:t>
            </a:r>
            <a:r>
              <a:rPr lang="en-US" sz="1800">
                <a:effectLst/>
                <a:latin typeface="Segoe UI" panose="020B0502040204020203" pitchFamily="34" charset="0"/>
              </a:rPr>
              <a:t>.</a:t>
            </a:r>
            <a:endParaRPr lang="en-US"/>
          </a:p>
        </p:txBody>
      </p:sp>
      <p:sp>
        <p:nvSpPr>
          <p:cNvPr id="24" name="Rectangle 23">
            <a:extLst>
              <a:ext uri="{FF2B5EF4-FFF2-40B4-BE49-F238E27FC236}">
                <a16:creationId xmlns:a16="http://schemas.microsoft.com/office/drawing/2014/main" id="{EC4E3601-DDEF-4420-905D-C7BF6C068F1D}"/>
              </a:ext>
            </a:extLst>
          </p:cNvPr>
          <p:cNvSpPr/>
          <p:nvPr/>
        </p:nvSpPr>
        <p:spPr bwMode="auto">
          <a:xfrm>
            <a:off x="11002003" y="4733805"/>
            <a:ext cx="1196221" cy="292213"/>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02B8E53C-9D14-4032-B82E-13E393229E39}"/>
              </a:ext>
            </a:extLst>
          </p:cNvPr>
          <p:cNvCxnSpPr>
            <a:cxnSpLocks/>
          </p:cNvCxnSpPr>
          <p:nvPr/>
        </p:nvCxnSpPr>
        <p:spPr>
          <a:xfrm flipH="1">
            <a:off x="8527156" y="1682727"/>
            <a:ext cx="1741313" cy="2835534"/>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428C00A-B9DA-4982-8BBA-3CEA9166873F}"/>
              </a:ext>
            </a:extLst>
          </p:cNvPr>
          <p:cNvSpPr/>
          <p:nvPr/>
        </p:nvSpPr>
        <p:spPr>
          <a:xfrm>
            <a:off x="10180384" y="1682727"/>
            <a:ext cx="176169" cy="176169"/>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id="{988A9BA2-2B25-4D3D-919B-07761B0C16C9}"/>
              </a:ext>
            </a:extLst>
          </p:cNvPr>
          <p:cNvCxnSpPr>
            <a:cxnSpLocks/>
          </p:cNvCxnSpPr>
          <p:nvPr/>
        </p:nvCxnSpPr>
        <p:spPr>
          <a:xfrm>
            <a:off x="10296463" y="1725280"/>
            <a:ext cx="1557844" cy="3008525"/>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5318-71C8-4E5D-B5EF-4B17E57E9714}"/>
              </a:ext>
            </a:extLst>
          </p:cNvPr>
          <p:cNvSpPr>
            <a:spLocks noGrp="1"/>
          </p:cNvSpPr>
          <p:nvPr>
            <p:ph type="title"/>
          </p:nvPr>
        </p:nvSpPr>
        <p:spPr/>
        <p:txBody>
          <a:bodyPr/>
          <a:lstStyle/>
          <a:p>
            <a:r>
              <a:rPr lang="en-US"/>
              <a:t>Submitting Feedback</a:t>
            </a:r>
          </a:p>
        </p:txBody>
      </p:sp>
    </p:spTree>
    <p:extLst>
      <p:ext uri="{BB962C8B-B14F-4D97-AF65-F5344CB8AC3E}">
        <p14:creationId xmlns:p14="http://schemas.microsoft.com/office/powerpoint/2010/main" val="43911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39B38-4C6B-4A62-9859-2D0BABD5E86E}"/>
              </a:ext>
            </a:extLst>
          </p:cNvPr>
          <p:cNvSpPr txBox="1"/>
          <p:nvPr/>
        </p:nvSpPr>
        <p:spPr>
          <a:xfrm>
            <a:off x="488372" y="1231104"/>
            <a:ext cx="6336544" cy="2800767"/>
          </a:xfrm>
          <a:prstGeom prst="rect">
            <a:avLst/>
          </a:prstGeom>
          <a:noFill/>
        </p:spPr>
        <p:txBody>
          <a:bodyPr wrap="square" rtlCol="0">
            <a:spAutoFit/>
          </a:bodyPr>
          <a:lstStyle/>
          <a:p>
            <a:pPr algn="l" rtl="0" fontAlgn="base"/>
            <a:r>
              <a:rPr lang="en-US" sz="1600" i="0" u="none" strike="noStrike">
                <a:solidFill>
                  <a:schemeClr val="bg1"/>
                </a:solidFill>
                <a:effectLst/>
                <a:highlight>
                  <a:srgbClr val="00FF00"/>
                </a:highlight>
                <a:latin typeface="Segoe UI" panose="020B0502040204020203" pitchFamily="34" charset="0"/>
                <a:cs typeface="Segoe UI" panose="020B0502040204020203" pitchFamily="34" charset="0"/>
              </a:rPr>
              <a:t>Attendee</a:t>
            </a:r>
            <a:r>
              <a:rPr lang="en-US" sz="1600" i="0" u="none" strike="noStrike">
                <a:solidFill>
                  <a:srgbClr val="FFFFFF"/>
                </a:solidFill>
                <a:effectLst/>
                <a:latin typeface="Segoe UI" panose="020B0502040204020203" pitchFamily="34" charset="0"/>
                <a:cs typeface="Segoe UI" panose="020B0502040204020203" pitchFamily="34" charset="0"/>
              </a:rPr>
              <a:t> badges are awarded </a:t>
            </a:r>
            <a:r>
              <a:rPr lang="en-US" sz="1600" b="1" i="0" u="sng">
                <a:solidFill>
                  <a:srgbClr val="FFFFFF"/>
                </a:solidFill>
                <a:effectLst/>
                <a:latin typeface="Segoe UI" panose="020B0502040204020203" pitchFamily="34" charset="0"/>
                <a:cs typeface="Segoe UI" panose="020B0502040204020203" pitchFamily="34" charset="0"/>
              </a:rPr>
              <a:t>automatically</a:t>
            </a:r>
            <a:r>
              <a:rPr lang="en-US" sz="1600" b="1">
                <a:solidFill>
                  <a:srgbClr val="FFFFFF"/>
                </a:solidFill>
                <a:latin typeface="Segoe UI" panose="020B0502040204020203" pitchFamily="34" charset="0"/>
                <a:cs typeface="Segoe UI" panose="020B0502040204020203" pitchFamily="34" charset="0"/>
              </a:rPr>
              <a:t>.</a:t>
            </a:r>
          </a:p>
          <a:p>
            <a:pPr marL="285750" indent="-285750" fontAlgn="base">
              <a:buFont typeface="Arial" panose="020B0604020202020204" pitchFamily="34" charset="0"/>
              <a:buChar char="•"/>
            </a:pPr>
            <a:r>
              <a:rPr lang="en-US" sz="1600" b="0" i="0" u="none" strike="noStrike">
                <a:solidFill>
                  <a:srgbClr val="FFFFFF"/>
                </a:solidFill>
                <a:effectLst/>
                <a:latin typeface="Segoe UI" panose="020B0502040204020203" pitchFamily="34" charset="0"/>
                <a:cs typeface="Segoe UI" panose="020B0502040204020203" pitchFamily="34" charset="0"/>
              </a:rPr>
              <a:t>The badge is awarded upon completion of a challenge level that implies the attendee has sufficient understanding of the OH material. </a:t>
            </a:r>
            <a:endParaRPr lang="en-US" sz="1600" b="1">
              <a:solidFill>
                <a:srgbClr val="FFFFFF"/>
              </a:solidFill>
              <a:latin typeface="Segoe UI" panose="020B0502040204020203" pitchFamily="34" charset="0"/>
              <a:cs typeface="Segoe UI" panose="020B0502040204020203" pitchFamily="34" charset="0"/>
            </a:endParaRPr>
          </a:p>
          <a:p>
            <a:pPr marL="285750" indent="-285750" fontAlgn="base">
              <a:buFont typeface="Arial" panose="020B0604020202020204" pitchFamily="34" charset="0"/>
              <a:buChar char="•"/>
            </a:pPr>
            <a:r>
              <a:rPr lang="en-US" sz="1600" b="0" i="0" u="none" strike="noStrike">
                <a:solidFill>
                  <a:srgbClr val="FFFFFF"/>
                </a:solidFill>
                <a:effectLst/>
                <a:latin typeface="Segoe UI" panose="020B0502040204020203" pitchFamily="34" charset="0"/>
                <a:cs typeface="Segoe UI" panose="020B0502040204020203" pitchFamily="34" charset="0"/>
              </a:rPr>
              <a:t>When the coach approves the correlating challenge level as completed the attendee will receive a pop-up in their portal alerting them to claim their badge.</a:t>
            </a:r>
          </a:p>
          <a:p>
            <a:pPr marL="285750" indent="-285750" fontAlgn="base">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If users see an error when trying to claim their badge, the most common reason is that users need to log in again with their team’s skillmeup credential before they can input their personal acclaim details. </a:t>
            </a:r>
          </a:p>
        </p:txBody>
      </p:sp>
      <p:sp>
        <p:nvSpPr>
          <p:cNvPr id="7" name="TextBox 6">
            <a:extLst>
              <a:ext uri="{FF2B5EF4-FFF2-40B4-BE49-F238E27FC236}">
                <a16:creationId xmlns:a16="http://schemas.microsoft.com/office/drawing/2014/main" id="{30C94090-8BF2-4F64-BD3A-DFC5093B89EA}"/>
              </a:ext>
            </a:extLst>
          </p:cNvPr>
          <p:cNvSpPr txBox="1"/>
          <p:nvPr/>
        </p:nvSpPr>
        <p:spPr>
          <a:xfrm>
            <a:off x="609511" y="6044178"/>
            <a:ext cx="5486490" cy="369332"/>
          </a:xfrm>
          <a:prstGeom prst="rect">
            <a:avLst/>
          </a:prstGeom>
          <a:solidFill>
            <a:srgbClr val="00B0F0"/>
          </a:solidFill>
        </p:spPr>
        <p:txBody>
          <a:bodyPr wrap="square" anchor="ctr">
            <a:spAutoFit/>
          </a:bodyPr>
          <a:lstStyle/>
          <a:p>
            <a:r>
              <a:rPr lang="en-US">
                <a:latin typeface="Segoe UI" panose="020B0502040204020203" pitchFamily="34" charset="0"/>
                <a:cs typeface="Segoe UI" panose="020B0502040204020203" pitchFamily="34" charset="0"/>
              </a:rPr>
              <a:t>More details here: </a:t>
            </a:r>
            <a:r>
              <a:rPr lang="en-US">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OpenHack Badging Overview</a:t>
            </a:r>
            <a:endParaRPr lang="en-US">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A691B1A-6030-42B4-9408-6DD7CB57F28F}"/>
              </a:ext>
            </a:extLst>
          </p:cNvPr>
          <p:cNvPicPr>
            <a:picLocks noChangeAspect="1"/>
          </p:cNvPicPr>
          <p:nvPr/>
        </p:nvPicPr>
        <p:blipFill rotWithShape="1">
          <a:blip r:embed="rId3"/>
          <a:srcRect t="2321" r="4148" b="-2321"/>
          <a:stretch/>
        </p:blipFill>
        <p:spPr>
          <a:xfrm>
            <a:off x="6824916" y="1331743"/>
            <a:ext cx="5227133" cy="4336181"/>
          </a:xfrm>
          <a:prstGeom prst="rect">
            <a:avLst/>
          </a:prstGeom>
        </p:spPr>
      </p:pic>
      <p:sp>
        <p:nvSpPr>
          <p:cNvPr id="12" name="TextBox 11">
            <a:extLst>
              <a:ext uri="{FF2B5EF4-FFF2-40B4-BE49-F238E27FC236}">
                <a16:creationId xmlns:a16="http://schemas.microsoft.com/office/drawing/2014/main" id="{E1C8EF34-2635-40DC-96F4-608EB33B952F}"/>
              </a:ext>
            </a:extLst>
          </p:cNvPr>
          <p:cNvSpPr txBox="1"/>
          <p:nvPr/>
        </p:nvSpPr>
        <p:spPr>
          <a:xfrm>
            <a:off x="609511" y="4344485"/>
            <a:ext cx="6336544" cy="1323439"/>
          </a:xfrm>
          <a:prstGeom prst="rect">
            <a:avLst/>
          </a:prstGeom>
          <a:noFill/>
        </p:spPr>
        <p:txBody>
          <a:bodyPr wrap="square">
            <a:spAutoFit/>
          </a:bodyPr>
          <a:lstStyle/>
          <a:p>
            <a:pPr algn="l" rtl="0" fontAlgn="base"/>
            <a:endParaRPr lang="en-US" sz="1600" b="0" i="0">
              <a:solidFill>
                <a:schemeClr val="bg1"/>
              </a:solidFill>
              <a:effectLst/>
            </a:endParaRPr>
          </a:p>
          <a:p>
            <a:pPr fontAlgn="base"/>
            <a:r>
              <a:rPr lang="en-US" sz="1600" i="0" u="sng" strike="noStrike">
                <a:solidFill>
                  <a:schemeClr val="bg1"/>
                </a:solidFill>
                <a:effectLst/>
                <a:highlight>
                  <a:srgbClr val="FFFF00"/>
                </a:highlight>
                <a:latin typeface="Segoe UI" panose="020B0502040204020203" pitchFamily="34" charset="0"/>
              </a:rPr>
              <a:t>Coach</a:t>
            </a:r>
            <a:r>
              <a:rPr lang="en-US" sz="1600" i="0" u="none" strike="noStrike">
                <a:solidFill>
                  <a:schemeClr val="bg1"/>
                </a:solidFill>
                <a:effectLst/>
                <a:highlight>
                  <a:srgbClr val="FFFF00"/>
                </a:highlight>
                <a:latin typeface="Segoe UI" panose="020B0502040204020203" pitchFamily="34" charset="0"/>
              </a:rPr>
              <a:t>, </a:t>
            </a:r>
            <a:r>
              <a:rPr lang="en-US" sz="1600" i="0" u="sng" strike="noStrike">
                <a:solidFill>
                  <a:schemeClr val="bg1"/>
                </a:solidFill>
                <a:effectLst/>
                <a:highlight>
                  <a:srgbClr val="FFFF00"/>
                </a:highlight>
                <a:latin typeface="Segoe UI" panose="020B0502040204020203" pitchFamily="34" charset="0"/>
              </a:rPr>
              <a:t>Tech Lead</a:t>
            </a:r>
            <a:r>
              <a:rPr lang="en-US" sz="1600" i="0" u="none" strike="noStrike">
                <a:solidFill>
                  <a:schemeClr val="bg1"/>
                </a:solidFill>
                <a:effectLst/>
                <a:highlight>
                  <a:srgbClr val="FFFF00"/>
                </a:highlight>
                <a:latin typeface="Segoe UI" panose="020B0502040204020203" pitchFamily="34" charset="0"/>
              </a:rPr>
              <a:t>, and </a:t>
            </a:r>
            <a:r>
              <a:rPr lang="en-US" sz="1600" i="0" u="sng" strike="noStrike">
                <a:solidFill>
                  <a:schemeClr val="bg1"/>
                </a:solidFill>
                <a:effectLst/>
                <a:highlight>
                  <a:srgbClr val="FFFF00"/>
                </a:highlight>
                <a:latin typeface="Segoe UI" panose="020B0502040204020203" pitchFamily="34" charset="0"/>
              </a:rPr>
              <a:t>Project Lead</a:t>
            </a:r>
            <a:r>
              <a:rPr lang="en-US" sz="1600" i="0" u="none" strike="noStrike">
                <a:solidFill>
                  <a:schemeClr val="bg1"/>
                </a:solidFill>
                <a:effectLst/>
                <a:latin typeface="Segoe UI" panose="020B0502040204020203" pitchFamily="34" charset="0"/>
              </a:rPr>
              <a:t> </a:t>
            </a:r>
            <a:r>
              <a:rPr lang="en-US" sz="1600" i="0" u="none" strike="noStrike">
                <a:solidFill>
                  <a:srgbClr val="FFFFFF"/>
                </a:solidFill>
                <a:effectLst/>
                <a:latin typeface="Segoe UI" panose="020B0502040204020203" pitchFamily="34" charset="0"/>
              </a:rPr>
              <a:t>badges are awarded </a:t>
            </a:r>
            <a:r>
              <a:rPr lang="en-US" sz="1600" b="1" i="0" u="sng">
                <a:solidFill>
                  <a:srgbClr val="FFFFFF"/>
                </a:solidFill>
                <a:effectLst/>
                <a:latin typeface="Segoe UI" panose="020B0502040204020203" pitchFamily="34" charset="0"/>
              </a:rPr>
              <a:t>manually</a:t>
            </a:r>
            <a:r>
              <a:rPr lang="en-US" sz="1600" b="1">
                <a:solidFill>
                  <a:srgbClr val="FFFFFF"/>
                </a:solidFill>
                <a:latin typeface="Segoe UI" panose="020B0502040204020203" pitchFamily="34" charset="0"/>
              </a:rPr>
              <a:t>.</a:t>
            </a:r>
          </a:p>
          <a:p>
            <a:pPr marL="285750" indent="-285750" fontAlgn="base">
              <a:buFont typeface="Arial" panose="020B0604020202020204" pitchFamily="34" charset="0"/>
              <a:buChar char="•"/>
            </a:pPr>
            <a:r>
              <a:rPr lang="en-US" sz="1600">
                <a:solidFill>
                  <a:srgbClr val="FFFFFF"/>
                </a:solidFill>
                <a:latin typeface="Segoe UI" panose="020B0502040204020203" pitchFamily="34" charset="0"/>
              </a:rPr>
              <a:t>To claim a coach badge fill out the form found at: </a:t>
            </a:r>
          </a:p>
          <a:p>
            <a:pPr marL="742950" lvl="1" indent="-285750" fontAlgn="base">
              <a:buFont typeface="Arial" panose="020B0604020202020204" pitchFamily="34" charset="0"/>
              <a:buChar char="•"/>
            </a:pPr>
            <a:r>
              <a:rPr lang="en-US" sz="1600" b="1" i="0" u="sng" strike="noStrike">
                <a:solidFill>
                  <a:schemeClr val="bg1"/>
                </a:solidFill>
                <a:effectLst/>
                <a:highlight>
                  <a:srgbClr val="FFFF00"/>
                </a:highlight>
                <a:latin typeface="Segoe UI" panose="020B0502040204020203" pitchFamily="34" charset="0"/>
                <a:hlinkClick r:id="rId4">
                  <a:extLst>
                    <a:ext uri="{A12FA001-AC4F-418D-AE19-62706E023703}">
                      <ahyp:hlinkClr xmlns:ahyp="http://schemas.microsoft.com/office/drawing/2018/hyperlinkcolor" val="tx"/>
                    </a:ext>
                  </a:extLst>
                </a:hlinkClick>
              </a:rPr>
              <a:t>aka.ms/OHCoachBadge</a:t>
            </a:r>
            <a:r>
              <a:rPr lang="en-US" sz="1600" b="0" i="0">
                <a:effectLst/>
                <a:latin typeface="Segoe UI" panose="020B0502040204020203" pitchFamily="34" charset="0"/>
              </a:rPr>
              <a:t>​</a:t>
            </a:r>
          </a:p>
          <a:p>
            <a:pPr marL="285750" indent="-285750" fontAlgn="base">
              <a:buFont typeface="Arial" panose="020B0604020202020204" pitchFamily="34" charset="0"/>
              <a:buChar char="•"/>
            </a:pPr>
            <a:r>
              <a:rPr lang="en-US" sz="1600">
                <a:solidFill>
                  <a:schemeClr val="bg1"/>
                </a:solidFill>
                <a:latin typeface="Segoe UI" panose="020B0502040204020203" pitchFamily="34" charset="0"/>
              </a:rPr>
              <a:t>Badges are sent 1-2 weeks after filling out the form </a:t>
            </a:r>
            <a:endParaRPr lang="en-US" sz="1600" b="0" i="0">
              <a:solidFill>
                <a:schemeClr val="bg1"/>
              </a:solidFill>
              <a:effectLst/>
            </a:endParaRPr>
          </a:p>
        </p:txBody>
      </p:sp>
      <p:sp>
        <p:nvSpPr>
          <p:cNvPr id="14" name="TextBox 13">
            <a:extLst>
              <a:ext uri="{FF2B5EF4-FFF2-40B4-BE49-F238E27FC236}">
                <a16:creationId xmlns:a16="http://schemas.microsoft.com/office/drawing/2014/main" id="{4949F18D-A0D1-4348-95FE-74C96AC084ED}"/>
              </a:ext>
            </a:extLst>
          </p:cNvPr>
          <p:cNvSpPr txBox="1"/>
          <p:nvPr/>
        </p:nvSpPr>
        <p:spPr>
          <a:xfrm>
            <a:off x="6824916" y="5957633"/>
            <a:ext cx="5140902" cy="646331"/>
          </a:xfrm>
          <a:prstGeom prst="rect">
            <a:avLst/>
          </a:prstGeom>
          <a:noFill/>
        </p:spPr>
        <p:txBody>
          <a:bodyPr wrap="square">
            <a:spAutoFit/>
          </a:bodyPr>
          <a:lstStyle/>
          <a:p>
            <a:pPr algn="l" rtl="0" fontAlgn="base"/>
            <a:r>
              <a:rPr lang="en-US">
                <a:solidFill>
                  <a:schemeClr val="bg1"/>
                </a:solidFill>
                <a:latin typeface="Segoe UI" panose="020B0502040204020203" pitchFamily="34" charset="0"/>
              </a:rPr>
              <a:t>Please email</a:t>
            </a:r>
            <a:r>
              <a:rPr lang="en-US" b="0" i="0" u="none" strike="noStrike">
                <a:solidFill>
                  <a:schemeClr val="bg1"/>
                </a:solidFill>
                <a:effectLst/>
                <a:latin typeface="Segoe UI" panose="020B0502040204020203" pitchFamily="34" charset="0"/>
              </a:rPr>
              <a:t> </a:t>
            </a:r>
            <a:r>
              <a:rPr lang="en-US" b="0" i="0" u="sng" strike="noStrike">
                <a:solidFill>
                  <a:schemeClr val="bg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AskOpenHack@microsoft.com</a:t>
            </a:r>
            <a:r>
              <a:rPr lang="en-US" b="0" i="0" u="none" strike="noStrike">
                <a:solidFill>
                  <a:schemeClr val="bg1"/>
                </a:solidFill>
                <a:effectLst/>
                <a:latin typeface="Segoe UI" panose="020B0502040204020203" pitchFamily="34" charset="0"/>
              </a:rPr>
              <a:t> </a:t>
            </a:r>
            <a:r>
              <a:rPr lang="en-US">
                <a:solidFill>
                  <a:schemeClr val="bg1"/>
                </a:solidFill>
                <a:latin typeface="Segoe UI" panose="020B0502040204020203" pitchFamily="34" charset="0"/>
              </a:rPr>
              <a:t>to claim any badges after the OpenHack. </a:t>
            </a:r>
            <a:r>
              <a:rPr lang="en-US" b="0" i="0">
                <a:solidFill>
                  <a:schemeClr val="bg1"/>
                </a:solidFill>
                <a:effectLst/>
                <a:latin typeface="Segoe UI" panose="020B0502040204020203" pitchFamily="34" charset="0"/>
              </a:rPr>
              <a:t>​</a:t>
            </a:r>
            <a:endParaRPr lang="en-US" b="0" i="0">
              <a:solidFill>
                <a:schemeClr val="bg1"/>
              </a:solidFill>
              <a:effectLst/>
            </a:endParaRPr>
          </a:p>
        </p:txBody>
      </p:sp>
      <p:sp>
        <p:nvSpPr>
          <p:cNvPr id="4" name="Title 3">
            <a:extLst>
              <a:ext uri="{FF2B5EF4-FFF2-40B4-BE49-F238E27FC236}">
                <a16:creationId xmlns:a16="http://schemas.microsoft.com/office/drawing/2014/main" id="{86C2650C-F76F-4ACA-BC9F-82749D5B65BD}"/>
              </a:ext>
            </a:extLst>
          </p:cNvPr>
          <p:cNvSpPr>
            <a:spLocks noGrp="1"/>
          </p:cNvSpPr>
          <p:nvPr>
            <p:ph type="title"/>
          </p:nvPr>
        </p:nvSpPr>
        <p:spPr/>
        <p:txBody>
          <a:bodyPr/>
          <a:lstStyle/>
          <a:p>
            <a:r>
              <a:rPr lang="en-US"/>
              <a:t>Issuing badges</a:t>
            </a:r>
          </a:p>
        </p:txBody>
      </p:sp>
    </p:spTree>
    <p:extLst>
      <p:ext uri="{BB962C8B-B14F-4D97-AF65-F5344CB8AC3E}">
        <p14:creationId xmlns:p14="http://schemas.microsoft.com/office/powerpoint/2010/main" val="24024159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62E97-D7DC-4AC9-8D05-08B0F60B7252}"/>
              </a:ext>
            </a:extLst>
          </p:cNvPr>
          <p:cNvSpPr>
            <a:spLocks noGrp="1"/>
          </p:cNvSpPr>
          <p:nvPr>
            <p:ph type="title"/>
          </p:nvPr>
        </p:nvSpPr>
        <p:spPr/>
        <p:txBody>
          <a:bodyPr/>
          <a:lstStyle/>
          <a:p>
            <a:r>
              <a:rPr lang="en-US" sz="2800">
                <a:latin typeface="+mn-lt"/>
              </a:rPr>
              <a:t>Coach Resources</a:t>
            </a:r>
            <a:endParaRPr lang="en-US"/>
          </a:p>
        </p:txBody>
      </p:sp>
      <p:graphicFrame>
        <p:nvGraphicFramePr>
          <p:cNvPr id="3" name="Table 3">
            <a:extLst>
              <a:ext uri="{FF2B5EF4-FFF2-40B4-BE49-F238E27FC236}">
                <a16:creationId xmlns:a16="http://schemas.microsoft.com/office/drawing/2014/main" id="{0BE14773-72B8-4E33-8F16-DD552F10219B}"/>
              </a:ext>
            </a:extLst>
          </p:cNvPr>
          <p:cNvGraphicFramePr>
            <a:graphicFrameLocks noGrp="1"/>
          </p:cNvGraphicFramePr>
          <p:nvPr/>
        </p:nvGraphicFramePr>
        <p:xfrm>
          <a:off x="726440" y="1574030"/>
          <a:ext cx="8905240" cy="2225040"/>
        </p:xfrm>
        <a:graphic>
          <a:graphicData uri="http://schemas.openxmlformats.org/drawingml/2006/table">
            <a:tbl>
              <a:tblPr firstRow="1" bandRow="1">
                <a:tableStyleId>{5C22544A-7EE6-4342-B048-85BDC9FD1C3A}</a:tableStyleId>
              </a:tblPr>
              <a:tblGrid>
                <a:gridCol w="4193305">
                  <a:extLst>
                    <a:ext uri="{9D8B030D-6E8A-4147-A177-3AD203B41FA5}">
                      <a16:colId xmlns:a16="http://schemas.microsoft.com/office/drawing/2014/main" val="3328702281"/>
                    </a:ext>
                  </a:extLst>
                </a:gridCol>
                <a:gridCol w="4711935">
                  <a:extLst>
                    <a:ext uri="{9D8B030D-6E8A-4147-A177-3AD203B41FA5}">
                      <a16:colId xmlns:a16="http://schemas.microsoft.com/office/drawing/2014/main" val="2093734771"/>
                    </a:ext>
                  </a:extLst>
                </a:gridCol>
              </a:tblGrid>
              <a:tr h="370840">
                <a:tc>
                  <a:txBody>
                    <a:bodyPr/>
                    <a:lstStyle/>
                    <a:p>
                      <a:r>
                        <a:rPr lang="en-US">
                          <a:solidFill>
                            <a:schemeClr val="tx1"/>
                          </a:solidFill>
                        </a:rPr>
                        <a:t>Resource</a:t>
                      </a:r>
                    </a:p>
                  </a:txBody>
                  <a:tcPr>
                    <a:solidFill>
                      <a:schemeClr val="bg1"/>
                    </a:solidFill>
                  </a:tcPr>
                </a:tc>
                <a:tc>
                  <a:txBody>
                    <a:bodyPr/>
                    <a:lstStyle/>
                    <a:p>
                      <a:r>
                        <a:rPr lang="en-US">
                          <a:solidFill>
                            <a:schemeClr val="bg1"/>
                          </a:solidFill>
                        </a:rPr>
                        <a:t>Link</a:t>
                      </a:r>
                    </a:p>
                  </a:txBody>
                  <a:tcPr>
                    <a:solidFill>
                      <a:schemeClr val="bg1"/>
                    </a:solidFill>
                  </a:tcPr>
                </a:tc>
                <a:extLst>
                  <a:ext uri="{0D108BD9-81ED-4DB2-BD59-A6C34878D82A}">
                    <a16:rowId xmlns:a16="http://schemas.microsoft.com/office/drawing/2014/main" val="1881814233"/>
                  </a:ext>
                </a:extLst>
              </a:tr>
              <a:tr h="370840">
                <a:tc>
                  <a:txBody>
                    <a:bodyPr/>
                    <a:lstStyle/>
                    <a:p>
                      <a:r>
                        <a:rPr lang="en-US">
                          <a:solidFill>
                            <a:schemeClr val="tx1"/>
                          </a:solidFill>
                          <a:hlinkClick r:id="rId2">
                            <a:extLst>
                              <a:ext uri="{A12FA001-AC4F-418D-AE19-62706E023703}">
                                <ahyp:hlinkClr xmlns:ahyp="http://schemas.microsoft.com/office/drawing/2018/hyperlinkcolor" val="tx"/>
                              </a:ext>
                            </a:extLst>
                          </a:hlinkClick>
                        </a:rPr>
                        <a:t>Opsgility Portal User Guide</a:t>
                      </a:r>
                      <a:r>
                        <a:rPr lang="en-US">
                          <a:solidFill>
                            <a:schemeClr val="tx1"/>
                          </a:solidFill>
                        </a:rPr>
                        <a:t> </a:t>
                      </a:r>
                    </a:p>
                  </a:txBody>
                  <a:tcPr>
                    <a:solidFill>
                      <a:schemeClr val="bg1"/>
                    </a:solidFill>
                  </a:tcPr>
                </a:tc>
                <a:tc>
                  <a:txBody>
                    <a:bodyPr/>
                    <a:lstStyle/>
                    <a:p>
                      <a:r>
                        <a:rPr lang="en-US">
                          <a:hlinkClick r:id="rId3"/>
                        </a:rPr>
                        <a:t>aka.ms/CoachPortalGuide</a:t>
                      </a:r>
                      <a:endParaRPr lang="en-US">
                        <a:solidFill>
                          <a:schemeClr val="bg1"/>
                        </a:solidFill>
                      </a:endParaRPr>
                    </a:p>
                  </a:txBody>
                  <a:tcPr>
                    <a:solidFill>
                      <a:schemeClr val="bg1"/>
                    </a:solidFill>
                  </a:tcPr>
                </a:tc>
                <a:extLst>
                  <a:ext uri="{0D108BD9-81ED-4DB2-BD59-A6C34878D82A}">
                    <a16:rowId xmlns:a16="http://schemas.microsoft.com/office/drawing/2014/main" val="3803021285"/>
                  </a:ext>
                </a:extLst>
              </a:tr>
              <a:tr h="370840">
                <a:tc>
                  <a:txBody>
                    <a:bodyPr/>
                    <a:lstStyle/>
                    <a:p>
                      <a:r>
                        <a:rPr lang="en-US">
                          <a:solidFill>
                            <a:schemeClr val="tx1"/>
                          </a:solidFill>
                          <a:hlinkClick r:id="rId4">
                            <a:extLst>
                              <a:ext uri="{A12FA001-AC4F-418D-AE19-62706E023703}">
                                <ahyp:hlinkClr xmlns:ahyp="http://schemas.microsoft.com/office/drawing/2018/hyperlinkcolor" val="tx"/>
                              </a:ext>
                            </a:extLst>
                          </a:hlinkClick>
                        </a:rPr>
                        <a:t>OpenHack Playbook Coach Page</a:t>
                      </a:r>
                      <a:endParaRPr lang="en-US">
                        <a:solidFill>
                          <a:schemeClr val="tx1"/>
                        </a:solidFill>
                      </a:endParaRPr>
                    </a:p>
                  </a:txBody>
                  <a:tcPr>
                    <a:solidFill>
                      <a:schemeClr val="bg1"/>
                    </a:solidFill>
                  </a:tcPr>
                </a:tc>
                <a:tc>
                  <a:txBody>
                    <a:bodyPr/>
                    <a:lstStyle/>
                    <a:p>
                      <a:r>
                        <a:rPr lang="en-US">
                          <a:hlinkClick r:id="rId5"/>
                        </a:rPr>
                        <a:t>aka.ms/OpenHackPlaybook</a:t>
                      </a:r>
                      <a:endParaRPr lang="en-US">
                        <a:solidFill>
                          <a:schemeClr val="bg1"/>
                        </a:solidFill>
                        <a:hlinkClick r:id="rId6"/>
                      </a:endParaRPr>
                    </a:p>
                  </a:txBody>
                  <a:tcPr>
                    <a:solidFill>
                      <a:schemeClr val="bg1"/>
                    </a:solidFill>
                  </a:tcPr>
                </a:tc>
                <a:extLst>
                  <a:ext uri="{0D108BD9-81ED-4DB2-BD59-A6C34878D82A}">
                    <a16:rowId xmlns:a16="http://schemas.microsoft.com/office/drawing/2014/main" val="1170595773"/>
                  </a:ext>
                </a:extLst>
              </a:tr>
              <a:tr h="370840">
                <a:tc>
                  <a:txBody>
                    <a:bodyPr/>
                    <a:lstStyle/>
                    <a:p>
                      <a:r>
                        <a:rPr lang="en-US" sz="1800" kern="120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Coach solutions guides </a:t>
                      </a:r>
                      <a:endParaRPr lang="en-US">
                        <a:solidFill>
                          <a:schemeClr val="tx1"/>
                        </a:solidFill>
                      </a:endParaRPr>
                    </a:p>
                  </a:txBody>
                  <a:tcPr>
                    <a:solidFill>
                      <a:schemeClr val="bg1"/>
                    </a:solidFill>
                  </a:tcPr>
                </a:tc>
                <a:tc>
                  <a:txBody>
                    <a:bodyPr/>
                    <a:lstStyle/>
                    <a:p>
                      <a:r>
                        <a:rPr lang="en-US">
                          <a:hlinkClick r:id="rId8"/>
                        </a:rPr>
                        <a:t>aka.ms/OHCoachMaterials</a:t>
                      </a:r>
                      <a:endParaRPr lang="en-US">
                        <a:solidFill>
                          <a:schemeClr val="bg1"/>
                        </a:solidFill>
                      </a:endParaRPr>
                    </a:p>
                  </a:txBody>
                  <a:tcPr>
                    <a:solidFill>
                      <a:schemeClr val="bg1"/>
                    </a:solidFill>
                  </a:tcPr>
                </a:tc>
                <a:extLst>
                  <a:ext uri="{0D108BD9-81ED-4DB2-BD59-A6C34878D82A}">
                    <a16:rowId xmlns:a16="http://schemas.microsoft.com/office/drawing/2014/main" val="1321323893"/>
                  </a:ext>
                </a:extLst>
              </a:tr>
              <a:tr h="370840">
                <a:tc>
                  <a:txBody>
                    <a:bodyPr/>
                    <a:lstStyle/>
                    <a:p>
                      <a:r>
                        <a:rPr lang="en-US">
                          <a:solidFill>
                            <a:schemeClr val="tx1"/>
                          </a:solidFill>
                          <a:hlinkClick r:id="rId9">
                            <a:extLst>
                              <a:ext uri="{A12FA001-AC4F-418D-AE19-62706E023703}">
                                <ahyp:hlinkClr xmlns:ahyp="http://schemas.microsoft.com/office/drawing/2018/hyperlinkcolor" val="tx"/>
                              </a:ext>
                            </a:extLst>
                          </a:hlinkClick>
                        </a:rPr>
                        <a:t>Coach Ready training video </a:t>
                      </a:r>
                      <a:r>
                        <a:rPr lang="en-US">
                          <a:solidFill>
                            <a:schemeClr val="tx1"/>
                          </a:solidFill>
                        </a:rPr>
                        <a:t>(TSI)</a:t>
                      </a:r>
                    </a:p>
                  </a:txBody>
                  <a:tcPr>
                    <a:solidFill>
                      <a:schemeClr val="bg1"/>
                    </a:solidFill>
                  </a:tcPr>
                </a:tc>
                <a:tc>
                  <a:txBody>
                    <a:bodyPr/>
                    <a:lstStyle/>
                    <a:p>
                      <a:r>
                        <a:rPr lang="en-US">
                          <a:solidFill>
                            <a:schemeClr val="accent1"/>
                          </a:solidFill>
                          <a:hlinkClick r:id="rId9">
                            <a:extLst>
                              <a:ext uri="{A12FA001-AC4F-418D-AE19-62706E023703}">
                                <ahyp:hlinkClr xmlns:ahyp="http://schemas.microsoft.com/office/drawing/2018/hyperlinkcolor" val="tx"/>
                              </a:ext>
                            </a:extLst>
                          </a:hlinkClick>
                        </a:rPr>
                        <a:t>aka.ms/ohcr</a:t>
                      </a:r>
                      <a:endParaRPr lang="en-US">
                        <a:solidFill>
                          <a:schemeClr val="accent1"/>
                        </a:solidFill>
                      </a:endParaRPr>
                    </a:p>
                  </a:txBody>
                  <a:tcPr>
                    <a:solidFill>
                      <a:schemeClr val="bg1"/>
                    </a:solidFill>
                  </a:tcPr>
                </a:tc>
                <a:extLst>
                  <a:ext uri="{0D108BD9-81ED-4DB2-BD59-A6C34878D82A}">
                    <a16:rowId xmlns:a16="http://schemas.microsoft.com/office/drawing/2014/main" val="3212302967"/>
                  </a:ext>
                </a:extLst>
              </a:tr>
              <a:tr h="370840">
                <a:tc>
                  <a:txBody>
                    <a:bodyPr/>
                    <a:lstStyle/>
                    <a:p>
                      <a:r>
                        <a:rPr lang="en-US">
                          <a:solidFill>
                            <a:schemeClr val="tx1"/>
                          </a:solidFill>
                        </a:rPr>
                        <a:t>OpenHack Badging Overview</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kern="1200">
                          <a:solidFill>
                            <a:schemeClr val="bg1"/>
                          </a:solidFill>
                          <a:effectLst/>
                          <a:latin typeface="+mn-lt"/>
                          <a:ea typeface="+mn-ea"/>
                          <a:cs typeface="+mn-cs"/>
                          <a:hlinkClick r:id="rId10"/>
                        </a:rPr>
                        <a:t>aka.ms/OHBadgesOverview</a:t>
                      </a:r>
                      <a:endParaRPr lang="en-US" sz="1800" u="sng" kern="1200">
                        <a:solidFill>
                          <a:schemeClr val="bg1"/>
                        </a:solidFill>
                        <a:effectLst/>
                        <a:latin typeface="+mn-lt"/>
                        <a:ea typeface="+mn-ea"/>
                        <a:cs typeface="+mn-cs"/>
                      </a:endParaRPr>
                    </a:p>
                  </a:txBody>
                  <a:tcPr>
                    <a:solidFill>
                      <a:schemeClr val="bg1"/>
                    </a:solidFill>
                  </a:tcPr>
                </a:tc>
                <a:extLst>
                  <a:ext uri="{0D108BD9-81ED-4DB2-BD59-A6C34878D82A}">
                    <a16:rowId xmlns:a16="http://schemas.microsoft.com/office/drawing/2014/main" val="3326445996"/>
                  </a:ext>
                </a:extLst>
              </a:tr>
            </a:tbl>
          </a:graphicData>
        </a:graphic>
      </p:graphicFrame>
    </p:spTree>
    <p:extLst>
      <p:ext uri="{BB962C8B-B14F-4D97-AF65-F5344CB8AC3E}">
        <p14:creationId xmlns:p14="http://schemas.microsoft.com/office/powerpoint/2010/main" val="9602956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7B23-CC74-45C3-9582-7FA8581D1F4C}"/>
              </a:ext>
            </a:extLst>
          </p:cNvPr>
          <p:cNvSpPr>
            <a:spLocks noGrp="1"/>
          </p:cNvSpPr>
          <p:nvPr>
            <p:ph type="title"/>
          </p:nvPr>
        </p:nvSpPr>
        <p:spPr/>
        <p:txBody>
          <a:bodyPr/>
          <a:lstStyle/>
          <a:p>
            <a:r>
              <a:rPr kumimoji="0" lang="en-US" sz="2800" b="0" i="0" u="none" strike="noStrike" kern="1200" cap="none" spc="0" normalizeH="0" baseline="0" noProof="0" dirty="0">
                <a:ln>
                  <a:noFill/>
                </a:ln>
                <a:solidFill>
                  <a:schemeClr val="tx1"/>
                </a:solidFill>
                <a:effectLst/>
                <a:uLnTx/>
                <a:uFillTx/>
                <a:latin typeface="Segoe UI"/>
                <a:ea typeface="+mn-ea"/>
                <a:cs typeface="Segoe UI"/>
              </a:rPr>
              <a:t>Today’s Afternoon Standup</a:t>
            </a:r>
            <a:endParaRPr lang="en-US" dirty="0"/>
          </a:p>
        </p:txBody>
      </p:sp>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435662"/>
            <a:ext cx="12280538" cy="3327220"/>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chemeClr val="tx1"/>
                </a:solidFill>
                <a:latin typeface="Segoe UI"/>
                <a:cs typeface="Segoe UI"/>
              </a:rPr>
              <a:t>[Start Time – End Time]</a:t>
            </a:r>
            <a:endParaRPr lang="en-US" sz="2400" dirty="0">
              <a:solidFill>
                <a:schemeClr val="tx1"/>
              </a:solidFill>
              <a:latin typeface="Segoe UI" panose="020B0502040204020203" pitchFamily="34" charset="0"/>
              <a:cs typeface="Segoe UI" panose="020B0502040204020203" pitchFamily="34" charset="0"/>
            </a:endParaRPr>
          </a:p>
          <a:p>
            <a:pPr>
              <a:lnSpc>
                <a:spcPct val="150000"/>
              </a:lnSpc>
            </a:pPr>
            <a:r>
              <a:rPr lang="en-US" sz="2400" dirty="0">
                <a:solidFill>
                  <a:schemeClr val="tx1"/>
                </a:solidFill>
                <a:latin typeface="Segoe UI"/>
                <a:cs typeface="Segoe UI"/>
              </a:rPr>
              <a:t>Come prepared with summary from your team:</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Technical Feedback (product, documentation, feature, blocker)</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Challenge Content Feedback</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Progress</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Workarounds </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Interesting Approaches</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Etc.</a:t>
            </a:r>
            <a:endParaRPr kumimoji="0" lang="en-US" sz="2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538514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EA0A-E592-4358-8355-F419159C74D9}"/>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Segoe UI" panose="020B0502040204020203" pitchFamily="34" charset="0"/>
                <a:ea typeface="+mj-ea"/>
                <a:cs typeface="Segoe UI" panose="020B0502040204020203" pitchFamily="34" charset="0"/>
              </a:rPr>
              <a:t>Questions?</a:t>
            </a:r>
          </a:p>
        </p:txBody>
      </p:sp>
    </p:spTree>
    <p:extLst>
      <p:ext uri="{BB962C8B-B14F-4D97-AF65-F5344CB8AC3E}">
        <p14:creationId xmlns:p14="http://schemas.microsoft.com/office/powerpoint/2010/main" val="116337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87EDF4C-D7AF-4503-AE7E-9D598248574A}"/>
              </a:ext>
            </a:extLst>
          </p:cNvPr>
          <p:cNvSpPr>
            <a:spLocks noGrp="1"/>
          </p:cNvSpPr>
          <p:nvPr>
            <p:ph type="title"/>
          </p:nvPr>
        </p:nvSpPr>
        <p:spPr>
          <a:xfrm>
            <a:off x="4851401" y="3941660"/>
            <a:ext cx="7084436" cy="113152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FFFFFF"/>
                </a:solidFill>
                <a:effectLst/>
                <a:uLnTx/>
                <a:uFillTx/>
                <a:latin typeface="Segoe UI"/>
                <a:ea typeface="+mn-ea"/>
                <a:cs typeface="Segoe UI"/>
              </a:rPr>
              <a:t>Day 2 Coach </a:t>
            </a:r>
            <a:r>
              <a:rPr kumimoji="0" lang="en-NZ" sz="2400" b="1" i="0" u="none" strike="noStrike" kern="1200" cap="none" spc="0" normalizeH="0" baseline="0" noProof="0" dirty="0" err="1">
                <a:ln>
                  <a:noFill/>
                </a:ln>
                <a:solidFill>
                  <a:srgbClr val="FFFFFF"/>
                </a:solidFill>
                <a:effectLst/>
                <a:uLnTx/>
                <a:uFillTx/>
                <a:latin typeface="Segoe UI"/>
                <a:ea typeface="+mn-ea"/>
                <a:cs typeface="Segoe UI"/>
              </a:rPr>
              <a:t>Standup</a:t>
            </a:r>
            <a:endParaRPr kumimoji="0" lang="en-NZ" sz="24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NZ" sz="2400" b="0" i="0" u="none" strike="noStrike" kern="1200" cap="none" spc="0" normalizeH="0" baseline="0" noProof="0" dirty="0">
                <a:ln>
                  <a:noFill/>
                </a:ln>
                <a:solidFill>
                  <a:srgbClr val="FFFFFF"/>
                </a:solidFill>
                <a:effectLst/>
                <a:uLnTx/>
                <a:uFillTx/>
                <a:latin typeface="Segoe UI"/>
                <a:ea typeface="+mn-ea"/>
                <a:cs typeface="Segoe UI"/>
              </a:rPr>
              <a:t>[Date]</a:t>
            </a:r>
          </a:p>
        </p:txBody>
      </p:sp>
    </p:spTree>
    <p:extLst>
      <p:ext uri="{BB962C8B-B14F-4D97-AF65-F5344CB8AC3E}">
        <p14:creationId xmlns:p14="http://schemas.microsoft.com/office/powerpoint/2010/main" val="28043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435662"/>
            <a:ext cx="12280538" cy="3327220"/>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2400" dirty="0">
                <a:solidFill>
                  <a:schemeClr val="tx1"/>
                </a:solidFill>
                <a:latin typeface="Segoe UI"/>
                <a:cs typeface="Segoe UI"/>
              </a:rPr>
              <a:t>Success Matrix</a:t>
            </a:r>
          </a:p>
          <a:p>
            <a:pPr lvl="1">
              <a:lnSpc>
                <a:spcPct val="160000"/>
              </a:lnSpc>
            </a:pPr>
            <a:r>
              <a:rPr lang="en-US" sz="2000" dirty="0">
                <a:solidFill>
                  <a:schemeClr val="tx1"/>
                </a:solidFill>
                <a:latin typeface="Segoe UI"/>
                <a:cs typeface="Segoe UI"/>
              </a:rPr>
              <a:t>Completing a challenge requires 80% passing of core learning objectives</a:t>
            </a:r>
          </a:p>
          <a:p>
            <a:pPr>
              <a:lnSpc>
                <a:spcPct val="160000"/>
              </a:lnSpc>
            </a:pPr>
            <a:r>
              <a:rPr lang="en-US" sz="2400" dirty="0">
                <a:solidFill>
                  <a:schemeClr val="tx1"/>
                </a:solidFill>
                <a:latin typeface="Segoe UI"/>
                <a:cs typeface="Segoe UI"/>
              </a:rPr>
              <a:t>Ensure badges are issued / claimed</a:t>
            </a:r>
            <a:endParaRPr lang="en-US" dirty="0">
              <a:solidFill>
                <a:schemeClr val="tx1"/>
              </a:solidFill>
              <a:latin typeface="Segoe UI"/>
              <a:cs typeface="Segoe UI"/>
            </a:endParaRPr>
          </a:p>
          <a:p>
            <a:pPr lvl="1">
              <a:lnSpc>
                <a:spcPct val="160000"/>
              </a:lnSpc>
            </a:pPr>
            <a:r>
              <a:rPr lang="en-US" sz="2000" dirty="0">
                <a:solidFill>
                  <a:schemeClr val="tx1"/>
                </a:solidFill>
                <a:latin typeface="Segoe UI"/>
                <a:cs typeface="Segoe UI"/>
              </a:rPr>
              <a:t>Challenge 6 (Leveraging PaaS services)</a:t>
            </a:r>
          </a:p>
          <a:p>
            <a:pPr>
              <a:lnSpc>
                <a:spcPct val="160000"/>
              </a:lnSpc>
            </a:pPr>
            <a:r>
              <a:rPr lang="en-US" sz="2400" dirty="0">
                <a:solidFill>
                  <a:schemeClr val="tx1"/>
                </a:solidFill>
                <a:latin typeface="Segoe UI"/>
                <a:cs typeface="Segoe UI"/>
              </a:rPr>
              <a:t>Ensure all feedback is captured</a:t>
            </a:r>
          </a:p>
          <a:p>
            <a:pPr>
              <a:lnSpc>
                <a:spcPct val="160000"/>
              </a:lnSpc>
            </a:pPr>
            <a:r>
              <a:rPr lang="en-US" sz="2400" dirty="0">
                <a:solidFill>
                  <a:schemeClr val="tx1"/>
                </a:solidFill>
                <a:latin typeface="Segoe UI"/>
                <a:cs typeface="Segoe UI"/>
              </a:rPr>
              <a:t>Remind your team of working agreement (i.e. camera/audio on, breaks, etc.)</a:t>
            </a:r>
          </a:p>
          <a:p>
            <a:pPr marL="0" marR="0" lvl="0" indent="0" algn="l" defTabSz="914400" rtl="0" eaLnBrk="1" fontAlgn="auto" latinLnBrk="0" hangingPunct="1">
              <a:lnSpc>
                <a:spcPct val="150000"/>
              </a:lnSpc>
              <a:spcBef>
                <a:spcPts val="1000"/>
              </a:spcBef>
              <a:spcAft>
                <a:spcPts val="0"/>
              </a:spcAft>
              <a:buClrTx/>
              <a:buSzTx/>
              <a:buNone/>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itle 2">
            <a:extLst>
              <a:ext uri="{FF2B5EF4-FFF2-40B4-BE49-F238E27FC236}">
                <a16:creationId xmlns:a16="http://schemas.microsoft.com/office/drawing/2014/main" id="{5B5C29CA-CAD3-4125-916D-67D752E68E9B}"/>
              </a:ext>
            </a:extLst>
          </p:cNvPr>
          <p:cNvSpPr>
            <a:spLocks noGrp="1"/>
          </p:cNvSpPr>
          <p:nvPr>
            <p:ph type="title"/>
          </p:nvPr>
        </p:nvSpPr>
        <p:spPr/>
        <p:txBody>
          <a:bodyPr/>
          <a:lstStyle/>
          <a:p>
            <a:r>
              <a:rPr kumimoji="0" lang="en-US" sz="2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Reminders</a:t>
            </a:r>
            <a:endParaRPr lang="en-US" dirty="0"/>
          </a:p>
        </p:txBody>
      </p:sp>
    </p:spTree>
    <p:extLst>
      <p:ext uri="{BB962C8B-B14F-4D97-AF65-F5344CB8AC3E}">
        <p14:creationId xmlns:p14="http://schemas.microsoft.com/office/powerpoint/2010/main" val="390904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487023"/>
            <a:ext cx="11397358" cy="3883954"/>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 typeface="Arial" panose="020B0604020202020204" pitchFamily="34" charset="0"/>
              <a:buChar char="•"/>
            </a:pPr>
            <a:r>
              <a:rPr lang="en-US" sz="2400" dirty="0">
                <a:solidFill>
                  <a:schemeClr val="tx1"/>
                </a:solidFill>
                <a:latin typeface="Segoe UI"/>
                <a:cs typeface="Segoe UI"/>
              </a:rPr>
              <a:t>Begin each challenge by </a:t>
            </a:r>
            <a:r>
              <a:rPr lang="en-US" sz="2400" b="1" dirty="0">
                <a:solidFill>
                  <a:schemeClr val="tx1"/>
                </a:solidFill>
                <a:latin typeface="Segoe UI"/>
                <a:cs typeface="Segoe UI"/>
              </a:rPr>
              <a:t>reading the challenge content </a:t>
            </a:r>
            <a:r>
              <a:rPr lang="en-US" sz="2400" dirty="0">
                <a:solidFill>
                  <a:schemeClr val="tx1"/>
                </a:solidFill>
                <a:latin typeface="Segoe UI"/>
                <a:cs typeface="Segoe UI"/>
              </a:rPr>
              <a:t>thoroughly and </a:t>
            </a:r>
            <a:r>
              <a:rPr lang="en-US" sz="2400" i="1" dirty="0">
                <a:solidFill>
                  <a:schemeClr val="tx1"/>
                </a:solidFill>
                <a:latin typeface="Segoe UI"/>
                <a:cs typeface="Segoe UI"/>
              </a:rPr>
              <a:t>then</a:t>
            </a:r>
            <a:r>
              <a:rPr lang="en-US" sz="2400" dirty="0">
                <a:solidFill>
                  <a:schemeClr val="tx1"/>
                </a:solidFill>
                <a:latin typeface="Segoe UI"/>
                <a:cs typeface="Segoe UI"/>
              </a:rPr>
              <a:t> studying the success criteria as a team to identify MVP before jumping in</a:t>
            </a:r>
          </a:p>
          <a:p>
            <a:pPr>
              <a:lnSpc>
                <a:spcPct val="160000"/>
              </a:lnSpc>
              <a:buFont typeface="Arial" panose="020B0604020202020204" pitchFamily="34" charset="0"/>
              <a:buChar char="•"/>
            </a:pPr>
            <a:r>
              <a:rPr lang="en-US" sz="2400" dirty="0">
                <a:solidFill>
                  <a:schemeClr val="tx1"/>
                </a:solidFill>
                <a:latin typeface="Segoe UI"/>
                <a:cs typeface="Segoe UI"/>
              </a:rPr>
              <a:t>Run a retrospective </a:t>
            </a:r>
            <a:r>
              <a:rPr lang="en-US" sz="2400" b="1" dirty="0">
                <a:solidFill>
                  <a:schemeClr val="tx1"/>
                </a:solidFill>
                <a:latin typeface="Segoe UI"/>
                <a:cs typeface="Segoe UI"/>
              </a:rPr>
              <a:t>at the end of each challenge </a:t>
            </a:r>
            <a:r>
              <a:rPr lang="en-US" sz="2400" dirty="0">
                <a:solidFill>
                  <a:schemeClr val="tx1"/>
                </a:solidFill>
                <a:latin typeface="Segoe UI"/>
                <a:cs typeface="Segoe UI"/>
              </a:rPr>
              <a:t>to ensure your team grasps key concepts and learning objectives before moving on </a:t>
            </a:r>
            <a:endParaRPr lang="en-US" sz="2400" dirty="0">
              <a:solidFill>
                <a:schemeClr val="tx1"/>
              </a:solidFill>
              <a:latin typeface="Segoe UI" panose="020B0502040204020203" pitchFamily="34" charset="0"/>
              <a:cs typeface="Segoe UI" panose="020B0502040204020203" pitchFamily="34" charset="0"/>
            </a:endParaRPr>
          </a:p>
          <a:p>
            <a:pPr>
              <a:lnSpc>
                <a:spcPct val="160000"/>
              </a:lnSpc>
              <a:buFont typeface="Arial" panose="020B0604020202020204" pitchFamily="34" charset="0"/>
              <a:buChar char="•"/>
            </a:pPr>
            <a:r>
              <a:rPr lang="en-US" sz="2400" dirty="0">
                <a:solidFill>
                  <a:schemeClr val="tx1"/>
                </a:solidFill>
                <a:latin typeface="Segoe UI"/>
                <a:cs typeface="Segoe UI"/>
              </a:rPr>
              <a:t>Suggest </a:t>
            </a:r>
            <a:r>
              <a:rPr lang="en-US" sz="2400" b="1" dirty="0">
                <a:solidFill>
                  <a:schemeClr val="tx1"/>
                </a:solidFill>
                <a:latin typeface="Segoe UI"/>
                <a:cs typeface="Segoe UI"/>
              </a:rPr>
              <a:t>breakout tech sessions </a:t>
            </a:r>
            <a:r>
              <a:rPr lang="en-US" sz="2400" dirty="0">
                <a:solidFill>
                  <a:schemeClr val="tx1"/>
                </a:solidFill>
                <a:latin typeface="Segoe UI"/>
                <a:cs typeface="Segoe UI"/>
              </a:rPr>
              <a:t>or lead team where necessary for challenging concepts</a:t>
            </a:r>
            <a:endParaRPr lang="en-US" sz="24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a:p>
            <a:pPr marR="0" lvl="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lang="en-US" sz="24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a:p>
            <a:pPr>
              <a:lnSpc>
                <a:spcPct val="150000"/>
              </a:lnSpc>
              <a:buFont typeface="Arial" panose="020B0604020202020204" pitchFamily="34" charset="0"/>
              <a:buChar char="•"/>
              <a:defRPr/>
            </a:pPr>
            <a:endParaRPr lang="en-US" sz="2400" dirty="0">
              <a:solidFill>
                <a:schemeClr val="tx1"/>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DE8FC37F-0C39-43D0-908A-24D5290CE62C}"/>
              </a:ext>
            </a:extLst>
          </p:cNvPr>
          <p:cNvSpPr>
            <a:spLocks noGrp="1"/>
          </p:cNvSpPr>
          <p:nvPr>
            <p:ph type="title"/>
          </p:nvPr>
        </p:nvSpPr>
        <p:spPr/>
        <p:txBody>
          <a:bodyPr/>
          <a:lstStyle/>
          <a:p>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Challenge Best Practices</a:t>
            </a:r>
            <a:endParaRPr lang="en-US" dirty="0"/>
          </a:p>
        </p:txBody>
      </p:sp>
    </p:spTree>
    <p:extLst>
      <p:ext uri="{BB962C8B-B14F-4D97-AF65-F5344CB8AC3E}">
        <p14:creationId xmlns:p14="http://schemas.microsoft.com/office/powerpoint/2010/main" val="31185765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7D4D4C-6768-4188-865E-D71880CF1723}"/>
              </a:ext>
            </a:extLst>
          </p:cNvPr>
          <p:cNvSpPr>
            <a:spLocks noGrp="1"/>
          </p:cNvSpPr>
          <p:nvPr>
            <p:ph type="title"/>
          </p:nvPr>
        </p:nvSpPr>
        <p:spPr/>
        <p:txBody>
          <a:bodyPr/>
          <a:lstStyle/>
          <a:p>
            <a:r>
              <a:rPr kumimoji="0" lang="en-US" sz="28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Coach Resources</a:t>
            </a:r>
            <a:endParaRPr lang="en-US"/>
          </a:p>
        </p:txBody>
      </p:sp>
      <p:sp>
        <p:nvSpPr>
          <p:cNvPr id="5" name="Text Placeholder 4">
            <a:extLst>
              <a:ext uri="{FF2B5EF4-FFF2-40B4-BE49-F238E27FC236}">
                <a16:creationId xmlns:a16="http://schemas.microsoft.com/office/drawing/2014/main" id="{80F07410-C656-4807-9D53-E09545C98FBF}"/>
              </a:ext>
            </a:extLst>
          </p:cNvPr>
          <p:cNvSpPr txBox="1">
            <a:spLocks/>
          </p:cNvSpPr>
          <p:nvPr/>
        </p:nvSpPr>
        <p:spPr>
          <a:xfrm>
            <a:off x="607242" y="1440942"/>
            <a:ext cx="10977515" cy="4833964"/>
          </a:xfrm>
          <a:prstGeom prst="rect">
            <a:avLst/>
          </a:prstGeom>
        </p:spPr>
        <p:txBody>
          <a:bodyPr anchor="t"/>
          <a:lstStyle>
            <a:lvl1pPr marL="342900" indent="-342900" algn="l" defTabSz="914400" rtl="0" eaLnBrk="1" latinLnBrk="0" hangingPunct="1">
              <a:lnSpc>
                <a:spcPct val="90000"/>
              </a:lnSpc>
              <a:spcBef>
                <a:spcPts val="1000"/>
              </a:spcBef>
              <a:buFontTx/>
              <a:buBlip>
                <a:blip r:embed="rId3"/>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50000"/>
              </a:lnSpc>
            </a:pPr>
            <a:r>
              <a:rPr lang="en-US" dirty="0">
                <a:solidFill>
                  <a:schemeClr val="tx1"/>
                </a:solidFill>
                <a:latin typeface="Segoe UI" panose="020B0502040204020203" pitchFamily="34" charset="0"/>
                <a:cs typeface="Segoe UI" panose="020B0502040204020203" pitchFamily="34" charset="0"/>
              </a:rPr>
              <a:t>Coaches Guide will include resources such as:</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Team assignments</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Guidance on managing your team’s channel</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Submitting feedback</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Participant survey link</a:t>
            </a:r>
          </a:p>
          <a:p>
            <a:pPr lvl="1" fontAlgn="base">
              <a:lnSpc>
                <a:spcPct val="150000"/>
              </a:lnSpc>
            </a:pPr>
            <a:r>
              <a:rPr lang="en-US" sz="1800" dirty="0" err="1">
                <a:solidFill>
                  <a:schemeClr val="tx1"/>
                </a:solidFill>
                <a:latin typeface="Segoe UI" panose="020B0502040204020203" pitchFamily="34" charset="0"/>
                <a:cs typeface="Segoe UI" panose="020B0502040204020203" pitchFamily="34" charset="0"/>
              </a:rPr>
              <a:t>Opsgility</a:t>
            </a:r>
            <a:r>
              <a:rPr lang="en-US" sz="1800" dirty="0">
                <a:solidFill>
                  <a:schemeClr val="tx1"/>
                </a:solidFill>
                <a:latin typeface="Segoe UI" panose="020B0502040204020203" pitchFamily="34" charset="0"/>
                <a:cs typeface="Segoe UI" panose="020B0502040204020203" pitchFamily="34" charset="0"/>
              </a:rPr>
              <a:t> portal coach guide</a:t>
            </a:r>
          </a:p>
          <a:p>
            <a:pPr fontAlgn="base">
              <a:lnSpc>
                <a:spcPct val="150000"/>
              </a:lnSpc>
            </a:pPr>
            <a:r>
              <a:rPr lang="en-US" dirty="0">
                <a:solidFill>
                  <a:schemeClr val="tx1"/>
                </a:solidFill>
                <a:latin typeface="Segoe UI" panose="020B0502040204020203" pitchFamily="34" charset="0"/>
                <a:cs typeface="Segoe UI" panose="020B0502040204020203" pitchFamily="34" charset="0"/>
              </a:rPr>
              <a:t>Other Coach-specific resources will be posted to Files under the Coaches channel</a:t>
            </a:r>
          </a:p>
          <a:p>
            <a:pPr lvl="1" fontAlgn="base">
              <a:lnSpc>
                <a:spcPct val="150000"/>
              </a:lnSpc>
            </a:pPr>
            <a:r>
              <a:rPr lang="en-US" dirty="0">
                <a:solidFill>
                  <a:schemeClr val="tx1"/>
                </a:solidFill>
                <a:latin typeface="Segoe UI" panose="020B0502040204020203" pitchFamily="34" charset="0"/>
                <a:cs typeface="Segoe UI" panose="020B0502040204020203" pitchFamily="34" charset="0"/>
              </a:rPr>
              <a:t>Success Matrix</a:t>
            </a:r>
          </a:p>
        </p:txBody>
      </p:sp>
    </p:spTree>
    <p:extLst>
      <p:ext uri="{BB962C8B-B14F-4D97-AF65-F5344CB8AC3E}">
        <p14:creationId xmlns:p14="http://schemas.microsoft.com/office/powerpoint/2010/main" val="8030289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596007"/>
            <a:ext cx="11566930" cy="3327220"/>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sz="2400" dirty="0">
                <a:solidFill>
                  <a:schemeClr val="tx1"/>
                </a:solidFill>
                <a:latin typeface="Segoe UI" panose="020B0502040204020203" pitchFamily="34" charset="0"/>
                <a:cs typeface="Segoe UI" panose="020B0502040204020203" pitchFamily="34" charset="0"/>
              </a:rPr>
              <a:t>Review individual and collective team progress </a:t>
            </a:r>
          </a:p>
          <a:p>
            <a:pPr>
              <a:lnSpc>
                <a:spcPct val="150000"/>
              </a:lnSpc>
              <a:buFont typeface="Arial" panose="020B0604020202020204" pitchFamily="34" charset="0"/>
              <a:buChar char="•"/>
            </a:pPr>
            <a:r>
              <a:rPr lang="en-US" sz="2400" dirty="0">
                <a:solidFill>
                  <a:schemeClr val="tx1"/>
                </a:solidFill>
                <a:latin typeface="Segoe UI" panose="020B0502040204020203" pitchFamily="34" charset="0"/>
                <a:cs typeface="Segoe UI" panose="020B0502040204020203" pitchFamily="34" charset="0"/>
              </a:rPr>
              <a:t>Capture challenge, content, technical, and program feedback </a:t>
            </a:r>
          </a:p>
          <a:p>
            <a:pPr>
              <a:lnSpc>
                <a:spcPct val="150000"/>
              </a:lnSpc>
              <a:buFont typeface="Arial" panose="020B0604020202020204" pitchFamily="34" charset="0"/>
              <a:buChar char="•"/>
            </a:pPr>
            <a:r>
              <a:rPr lang="en-US" sz="2400" dirty="0">
                <a:solidFill>
                  <a:schemeClr val="tx1"/>
                </a:solidFill>
                <a:latin typeface="Segoe UI" panose="020B0502040204020203" pitchFamily="34" charset="0"/>
                <a:cs typeface="Segoe UI" panose="020B0502040204020203" pitchFamily="34" charset="0"/>
              </a:rPr>
              <a:t>Measure productivity and adapt together as a team to stay on track </a:t>
            </a:r>
          </a:p>
          <a:p>
            <a:pPr>
              <a:lnSpc>
                <a:spcPct val="150000"/>
              </a:lnSpc>
              <a:buFont typeface="Arial" panose="020B0604020202020204" pitchFamily="34" charset="0"/>
              <a:buChar char="•"/>
            </a:pPr>
            <a:r>
              <a:rPr lang="en-US" sz="2400" dirty="0">
                <a:solidFill>
                  <a:schemeClr val="tx1"/>
                </a:solidFill>
                <a:latin typeface="Segoe UI" panose="020B0502040204020203" pitchFamily="34" charset="0"/>
                <a:cs typeface="Segoe UI" panose="020B0502040204020203" pitchFamily="34" charset="0"/>
              </a:rPr>
              <a:t>Address logistics and other housekeeping items</a:t>
            </a: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R="0" lvl="0" algn="l" defTabSz="914400" rtl="0" eaLnBrk="1" fontAlgn="auto" latinLnBrk="0" hangingPunct="1">
              <a:lnSpc>
                <a:spcPct val="20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R="0" lvl="0" algn="l" defTabSz="914400" rtl="0" eaLnBrk="1" fontAlgn="auto" latinLnBrk="0" hangingPunct="1">
              <a:lnSpc>
                <a:spcPct val="20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itle 2">
            <a:extLst>
              <a:ext uri="{FF2B5EF4-FFF2-40B4-BE49-F238E27FC236}">
                <a16:creationId xmlns:a16="http://schemas.microsoft.com/office/drawing/2014/main" id="{E2FB690C-9F79-4A7E-AA14-FA03263616A0}"/>
              </a:ext>
            </a:extLst>
          </p:cNvPr>
          <p:cNvSpPr>
            <a:spLocks noGrp="1"/>
          </p:cNvSpPr>
          <p:nvPr>
            <p:ph type="title"/>
          </p:nvPr>
        </p:nvSpPr>
        <p:spPr/>
        <p:txBody>
          <a:bodyPr/>
          <a:lstStyle/>
          <a:p>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Coach Standup + Retro</a:t>
            </a:r>
            <a:endParaRPr lang="en-US" dirty="0"/>
          </a:p>
        </p:txBody>
      </p:sp>
    </p:spTree>
    <p:extLst>
      <p:ext uri="{BB962C8B-B14F-4D97-AF65-F5344CB8AC3E}">
        <p14:creationId xmlns:p14="http://schemas.microsoft.com/office/powerpoint/2010/main" val="36483926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05CD1-6E4E-45A6-B3EF-FF054CDF93D2}"/>
              </a:ext>
            </a:extLst>
          </p:cNvPr>
          <p:cNvSpPr txBox="1"/>
          <p:nvPr/>
        </p:nvSpPr>
        <p:spPr>
          <a:xfrm>
            <a:off x="243088" y="3020347"/>
            <a:ext cx="4250349" cy="3416320"/>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2. In the </a:t>
            </a:r>
            <a:r>
              <a:rPr lang="en-US">
                <a:solidFill>
                  <a:schemeClr val="bg1"/>
                </a:solidFill>
                <a:highlight>
                  <a:srgbClr val="FFFF00"/>
                </a:highlight>
                <a:latin typeface="Segoe UI" panose="020B0502040204020203" pitchFamily="34" charset="0"/>
                <a:cs typeface="Segoe UI" panose="020B0502040204020203" pitchFamily="34" charset="0"/>
              </a:rPr>
              <a:t>Lab View</a:t>
            </a:r>
            <a:r>
              <a:rPr lang="en-US">
                <a:solidFill>
                  <a:schemeClr val="bg1"/>
                </a:solidFill>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tab coaches will get pop-up notifications when a team has requested approval for the next challenge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3. By default all </a:t>
            </a:r>
            <a:r>
              <a:rPr lang="en-US" u="sng">
                <a:latin typeface="Segoe UI" panose="020B0502040204020203" pitchFamily="34" charset="0"/>
                <a:cs typeface="Segoe UI" panose="020B0502040204020203" pitchFamily="34" charset="0"/>
              </a:rPr>
              <a:t>teams</a:t>
            </a:r>
            <a:r>
              <a:rPr lang="en-US">
                <a:latin typeface="Segoe UI" panose="020B0502040204020203" pitchFamily="34" charset="0"/>
                <a:cs typeface="Segoe UI" panose="020B0502040204020203" pitchFamily="34" charset="0"/>
              </a:rPr>
              <a:t>, </a:t>
            </a:r>
            <a:r>
              <a:rPr lang="en-US" u="sng">
                <a:latin typeface="Segoe UI" panose="020B0502040204020203" pitchFamily="34" charset="0"/>
                <a:cs typeface="Segoe UI" panose="020B0502040204020203" pitchFamily="34" charset="0"/>
              </a:rPr>
              <a:t>available actions</a:t>
            </a:r>
            <a:r>
              <a:rPr lang="en-US">
                <a:latin typeface="Segoe UI" panose="020B0502040204020203" pitchFamily="34" charset="0"/>
                <a:cs typeface="Segoe UI" panose="020B0502040204020203" pitchFamily="34" charset="0"/>
              </a:rPr>
              <a:t>, and </a:t>
            </a:r>
            <a:r>
              <a:rPr lang="en-US" u="sng">
                <a:latin typeface="Segoe UI" panose="020B0502040204020203" pitchFamily="34" charset="0"/>
                <a:cs typeface="Segoe UI" panose="020B0502040204020203" pitchFamily="34" charset="0"/>
              </a:rPr>
              <a:t>status</a:t>
            </a:r>
            <a:r>
              <a:rPr lang="en-US">
                <a:latin typeface="Segoe UI" panose="020B0502040204020203" pitchFamily="34" charset="0"/>
                <a:cs typeface="Segoe UI" panose="020B0502040204020203" pitchFamily="34" charset="0"/>
              </a:rPr>
              <a:t> will be listed. Find your team using the </a:t>
            </a:r>
            <a:r>
              <a:rPr lang="en-US" b="1">
                <a:latin typeface="Segoe UI" panose="020B0502040204020203" pitchFamily="34" charset="0"/>
                <a:cs typeface="Segoe UI" panose="020B0502040204020203" pitchFamily="34" charset="0"/>
              </a:rPr>
              <a:t>Name column</a:t>
            </a:r>
            <a:r>
              <a:rPr lang="en-US">
                <a:latin typeface="Segoe UI" panose="020B0502040204020203" pitchFamily="34" charset="0"/>
                <a:cs typeface="Segoe UI" panose="020B0502040204020203" pitchFamily="34" charset="0"/>
              </a:rPr>
              <a:t>. Select </a:t>
            </a:r>
            <a:r>
              <a:rPr lang="en-US">
                <a:solidFill>
                  <a:schemeClr val="bg1"/>
                </a:solidFill>
                <a:highlight>
                  <a:srgbClr val="00FF00"/>
                </a:highlight>
                <a:latin typeface="Segoe UI" panose="020B0502040204020203" pitchFamily="34" charset="0"/>
                <a:cs typeface="Segoe UI" panose="020B0502040204020203" pitchFamily="34" charset="0"/>
              </a:rPr>
              <a:t>Approve</a:t>
            </a:r>
            <a:r>
              <a:rPr lang="en-US">
                <a:highlight>
                  <a:srgbClr val="00FF00"/>
                </a:highlight>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once you validate your team’s progress. </a:t>
            </a:r>
          </a:p>
          <a:p>
            <a:r>
              <a:rPr lang="en-US">
                <a:latin typeface="Segoe UI" panose="020B0502040204020203" pitchFamily="34" charset="0"/>
                <a:cs typeface="Segoe UI" panose="020B0502040204020203" pitchFamily="34" charset="0"/>
              </a:rPr>
              <a:t>Note: you can filter the messages from your team with the ‘Filter’ dropdown. </a:t>
            </a:r>
          </a:p>
        </p:txBody>
      </p:sp>
      <p:pic>
        <p:nvPicPr>
          <p:cNvPr id="9" name="Picture 8">
            <a:extLst>
              <a:ext uri="{FF2B5EF4-FFF2-40B4-BE49-F238E27FC236}">
                <a16:creationId xmlns:a16="http://schemas.microsoft.com/office/drawing/2014/main" id="{3FC4B967-DBA6-4071-98AB-31F625644F17}"/>
              </a:ext>
            </a:extLst>
          </p:cNvPr>
          <p:cNvPicPr>
            <a:picLocks noChangeAspect="1"/>
          </p:cNvPicPr>
          <p:nvPr/>
        </p:nvPicPr>
        <p:blipFill rotWithShape="1">
          <a:blip r:embed="rId2"/>
          <a:srcRect t="3602"/>
          <a:stretch/>
        </p:blipFill>
        <p:spPr>
          <a:xfrm>
            <a:off x="5014449" y="2396461"/>
            <a:ext cx="7169084" cy="4524446"/>
          </a:xfrm>
          <a:prstGeom prst="rect">
            <a:avLst/>
          </a:prstGeom>
          <a:ln w="28575">
            <a:solidFill>
              <a:schemeClr val="bg1"/>
            </a:solidFill>
          </a:ln>
        </p:spPr>
      </p:pic>
      <p:grpSp>
        <p:nvGrpSpPr>
          <p:cNvPr id="49" name="Group 48">
            <a:extLst>
              <a:ext uri="{FF2B5EF4-FFF2-40B4-BE49-F238E27FC236}">
                <a16:creationId xmlns:a16="http://schemas.microsoft.com/office/drawing/2014/main" id="{836986C1-A42D-4804-A90E-CCA966041BB4}"/>
              </a:ext>
            </a:extLst>
          </p:cNvPr>
          <p:cNvGrpSpPr/>
          <p:nvPr/>
        </p:nvGrpSpPr>
        <p:grpSpPr>
          <a:xfrm>
            <a:off x="8677713" y="2391567"/>
            <a:ext cx="2700561" cy="2463060"/>
            <a:chOff x="8677713" y="2289963"/>
            <a:chExt cx="2700561" cy="2463060"/>
          </a:xfrm>
        </p:grpSpPr>
        <p:pic>
          <p:nvPicPr>
            <p:cNvPr id="11" name="Picture 10">
              <a:extLst>
                <a:ext uri="{FF2B5EF4-FFF2-40B4-BE49-F238E27FC236}">
                  <a16:creationId xmlns:a16="http://schemas.microsoft.com/office/drawing/2014/main" id="{E747BD08-7D6F-441B-8324-1DC16D97B684}"/>
                </a:ext>
              </a:extLst>
            </p:cNvPr>
            <p:cNvPicPr>
              <a:picLocks noChangeAspect="1"/>
            </p:cNvPicPr>
            <p:nvPr/>
          </p:nvPicPr>
          <p:blipFill>
            <a:blip r:embed="rId3"/>
            <a:stretch>
              <a:fillRect/>
            </a:stretch>
          </p:blipFill>
          <p:spPr>
            <a:xfrm>
              <a:off x="8702187" y="2316825"/>
              <a:ext cx="2676087" cy="2436198"/>
            </a:xfrm>
            <a:prstGeom prst="rect">
              <a:avLst/>
            </a:prstGeom>
          </p:spPr>
        </p:pic>
        <p:sp>
          <p:nvSpPr>
            <p:cNvPr id="13" name="Rectangle 12">
              <a:extLst>
                <a:ext uri="{FF2B5EF4-FFF2-40B4-BE49-F238E27FC236}">
                  <a16:creationId xmlns:a16="http://schemas.microsoft.com/office/drawing/2014/main" id="{6FF85A4D-7993-4B1A-BA15-37E3A7B075A6}"/>
                </a:ext>
              </a:extLst>
            </p:cNvPr>
            <p:cNvSpPr/>
            <p:nvPr/>
          </p:nvSpPr>
          <p:spPr bwMode="auto">
            <a:xfrm>
              <a:off x="8677713" y="2289963"/>
              <a:ext cx="2676087" cy="2436198"/>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F6CBFFAD-6B79-4FD6-AE35-B33555806311}"/>
              </a:ext>
            </a:extLst>
          </p:cNvPr>
          <p:cNvSpPr/>
          <p:nvPr/>
        </p:nvSpPr>
        <p:spPr bwMode="auto">
          <a:xfrm>
            <a:off x="5163426" y="4012813"/>
            <a:ext cx="583033" cy="25182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E2E57986-41F1-41DB-844B-B10AA3F4050F}"/>
              </a:ext>
            </a:extLst>
          </p:cNvPr>
          <p:cNvSpPr/>
          <p:nvPr/>
        </p:nvSpPr>
        <p:spPr bwMode="auto">
          <a:xfrm>
            <a:off x="6309903" y="5984226"/>
            <a:ext cx="594583" cy="487114"/>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6ABED73B-F4BA-4920-B7EA-7EBA888AECE1}"/>
              </a:ext>
            </a:extLst>
          </p:cNvPr>
          <p:cNvSpPr/>
          <p:nvPr/>
        </p:nvSpPr>
        <p:spPr bwMode="auto">
          <a:xfrm>
            <a:off x="7912908" y="6311397"/>
            <a:ext cx="2676088" cy="276837"/>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C1A8066-B81A-4C84-AF47-B3D45E1321F0}"/>
              </a:ext>
            </a:extLst>
          </p:cNvPr>
          <p:cNvCxnSpPr>
            <a:cxnSpLocks/>
          </p:cNvCxnSpPr>
          <p:nvPr/>
        </p:nvCxnSpPr>
        <p:spPr>
          <a:xfrm>
            <a:off x="4393545" y="3308828"/>
            <a:ext cx="769881" cy="7039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2A65CCA-563A-460A-8830-0A7B0DE74339}"/>
              </a:ext>
            </a:extLst>
          </p:cNvPr>
          <p:cNvSpPr/>
          <p:nvPr/>
        </p:nvSpPr>
        <p:spPr>
          <a:xfrm>
            <a:off x="4293415" y="3221449"/>
            <a:ext cx="176169" cy="17616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E2941AD6-5DFF-4F02-8742-0E02D3F48AAB}"/>
              </a:ext>
            </a:extLst>
          </p:cNvPr>
          <p:cNvCxnSpPr>
            <a:cxnSpLocks/>
            <a:stCxn id="23" idx="6"/>
          </p:cNvCxnSpPr>
          <p:nvPr/>
        </p:nvCxnSpPr>
        <p:spPr>
          <a:xfrm>
            <a:off x="4469584" y="3309534"/>
            <a:ext cx="4211610" cy="1295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AD892A1-C005-4E2E-A5B0-9F1F03BC95BE}"/>
              </a:ext>
            </a:extLst>
          </p:cNvPr>
          <p:cNvSpPr/>
          <p:nvPr/>
        </p:nvSpPr>
        <p:spPr>
          <a:xfrm>
            <a:off x="4314408" y="4067894"/>
            <a:ext cx="176169" cy="17616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 name="Straight Connector 34">
            <a:extLst>
              <a:ext uri="{FF2B5EF4-FFF2-40B4-BE49-F238E27FC236}">
                <a16:creationId xmlns:a16="http://schemas.microsoft.com/office/drawing/2014/main" id="{EE7DEEA1-44A1-450D-8E58-D39955F5C984}"/>
              </a:ext>
            </a:extLst>
          </p:cNvPr>
          <p:cNvCxnSpPr>
            <a:cxnSpLocks/>
          </p:cNvCxnSpPr>
          <p:nvPr/>
        </p:nvCxnSpPr>
        <p:spPr>
          <a:xfrm>
            <a:off x="4452117" y="4200772"/>
            <a:ext cx="1881571" cy="1783455"/>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8FB668-E061-443B-A6B5-636443B05058}"/>
              </a:ext>
            </a:extLst>
          </p:cNvPr>
          <p:cNvCxnSpPr>
            <a:cxnSpLocks/>
            <a:stCxn id="34" idx="5"/>
          </p:cNvCxnSpPr>
          <p:nvPr/>
        </p:nvCxnSpPr>
        <p:spPr>
          <a:xfrm>
            <a:off x="4464778" y="4218264"/>
            <a:ext cx="3448130" cy="2093133"/>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E6EFFE-2723-4DD8-B1F7-AB784ADABFA7}"/>
              </a:ext>
            </a:extLst>
          </p:cNvPr>
          <p:cNvCxnSpPr>
            <a:cxnSpLocks/>
          </p:cNvCxnSpPr>
          <p:nvPr/>
        </p:nvCxnSpPr>
        <p:spPr>
          <a:xfrm>
            <a:off x="7996798" y="5400516"/>
            <a:ext cx="350248"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CB8C7BCD-1294-42F2-85F0-F6D25F94F61A}"/>
              </a:ext>
            </a:extLst>
          </p:cNvPr>
          <p:cNvPicPr>
            <a:picLocks noChangeAspect="1"/>
          </p:cNvPicPr>
          <p:nvPr/>
        </p:nvPicPr>
        <p:blipFill rotWithShape="1">
          <a:blip r:embed="rId4"/>
          <a:srcRect t="13194"/>
          <a:stretch/>
        </p:blipFill>
        <p:spPr>
          <a:xfrm>
            <a:off x="4984446" y="901862"/>
            <a:ext cx="7179561" cy="1279652"/>
          </a:xfrm>
          <a:prstGeom prst="rect">
            <a:avLst/>
          </a:prstGeom>
          <a:ln w="28575">
            <a:solidFill>
              <a:schemeClr val="bg1"/>
            </a:solidFill>
          </a:ln>
        </p:spPr>
      </p:pic>
      <p:sp>
        <p:nvSpPr>
          <p:cNvPr id="52" name="Oval 51">
            <a:extLst>
              <a:ext uri="{FF2B5EF4-FFF2-40B4-BE49-F238E27FC236}">
                <a16:creationId xmlns:a16="http://schemas.microsoft.com/office/drawing/2014/main" id="{6ADD99D1-B88F-42E9-A6D1-7F13AE13A281}"/>
              </a:ext>
            </a:extLst>
          </p:cNvPr>
          <p:cNvSpPr/>
          <p:nvPr/>
        </p:nvSpPr>
        <p:spPr>
          <a:xfrm>
            <a:off x="4314408" y="1274584"/>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a:extLst>
              <a:ext uri="{FF2B5EF4-FFF2-40B4-BE49-F238E27FC236}">
                <a16:creationId xmlns:a16="http://schemas.microsoft.com/office/drawing/2014/main" id="{20539007-C58B-4598-901F-F130B23C45E6}"/>
              </a:ext>
            </a:extLst>
          </p:cNvPr>
          <p:cNvCxnSpPr>
            <a:cxnSpLocks/>
          </p:cNvCxnSpPr>
          <p:nvPr/>
        </p:nvCxnSpPr>
        <p:spPr>
          <a:xfrm>
            <a:off x="4342040" y="1390064"/>
            <a:ext cx="6635260" cy="46134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8868CA6-9032-426E-A2A9-E20E6B2F638D}"/>
              </a:ext>
            </a:extLst>
          </p:cNvPr>
          <p:cNvSpPr/>
          <p:nvPr/>
        </p:nvSpPr>
        <p:spPr bwMode="auto">
          <a:xfrm>
            <a:off x="8092967" y="1044591"/>
            <a:ext cx="2496030" cy="1100987"/>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A1BC082F-8C64-4795-87B4-8F96A308DE4A}"/>
              </a:ext>
            </a:extLst>
          </p:cNvPr>
          <p:cNvCxnSpPr>
            <a:cxnSpLocks/>
          </p:cNvCxnSpPr>
          <p:nvPr/>
        </p:nvCxnSpPr>
        <p:spPr>
          <a:xfrm>
            <a:off x="4342041" y="1351683"/>
            <a:ext cx="3732263" cy="5410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D88104-9AF9-4092-86E2-F44045E95752}"/>
              </a:ext>
            </a:extLst>
          </p:cNvPr>
          <p:cNvSpPr txBox="1"/>
          <p:nvPr/>
        </p:nvSpPr>
        <p:spPr>
          <a:xfrm>
            <a:off x="193687" y="1085643"/>
            <a:ext cx="4099728" cy="923330"/>
          </a:xfrm>
          <a:prstGeom prst="rect">
            <a:avLst/>
          </a:prstGeom>
          <a:noFill/>
        </p:spPr>
        <p:txBody>
          <a:bodyPr wrap="square">
            <a:spAutoFit/>
          </a:bodyPr>
          <a:lstStyle/>
          <a:p>
            <a:r>
              <a:rPr lang="en-US">
                <a:latin typeface="Segoe UI" panose="020B0502040204020203" pitchFamily="34" charset="0"/>
                <a:cs typeface="Segoe UI" panose="020B0502040204020203" pitchFamily="34" charset="0"/>
              </a:rPr>
              <a:t>1. A team will indicate they have completed the Challenge in the </a:t>
            </a:r>
            <a:r>
              <a:rPr lang="en-US">
                <a:solidFill>
                  <a:schemeClr val="bg1"/>
                </a:solidFill>
                <a:highlight>
                  <a:srgbClr val="00FFFF"/>
                </a:highlight>
                <a:latin typeface="Segoe UI" panose="020B0502040204020203" pitchFamily="34" charset="0"/>
                <a:cs typeface="Segoe UI" panose="020B0502040204020203" pitchFamily="34" charset="0"/>
              </a:rPr>
              <a:t>attendee portal</a:t>
            </a:r>
            <a:r>
              <a:rPr lang="en-US">
                <a:solidFill>
                  <a:schemeClr val="bg1"/>
                </a:solidFill>
                <a:latin typeface="Segoe UI" panose="020B0502040204020203" pitchFamily="34" charset="0"/>
                <a:cs typeface="Segoe UI" panose="020B0502040204020203" pitchFamily="34" charset="0"/>
              </a:rPr>
              <a:t>. </a:t>
            </a:r>
          </a:p>
        </p:txBody>
      </p:sp>
      <p:pic>
        <p:nvPicPr>
          <p:cNvPr id="73" name="Picture 72">
            <a:extLst>
              <a:ext uri="{FF2B5EF4-FFF2-40B4-BE49-F238E27FC236}">
                <a16:creationId xmlns:a16="http://schemas.microsoft.com/office/drawing/2014/main" id="{BA9AB70D-5220-4614-970F-7C65450FA5B3}"/>
              </a:ext>
            </a:extLst>
          </p:cNvPr>
          <p:cNvPicPr>
            <a:picLocks noChangeAspect="1"/>
          </p:cNvPicPr>
          <p:nvPr/>
        </p:nvPicPr>
        <p:blipFill>
          <a:blip r:embed="rId5"/>
          <a:stretch>
            <a:fillRect/>
          </a:stretch>
        </p:blipFill>
        <p:spPr>
          <a:xfrm>
            <a:off x="10994803" y="1679092"/>
            <a:ext cx="1065790" cy="345662"/>
          </a:xfrm>
          <a:prstGeom prst="rect">
            <a:avLst/>
          </a:prstGeom>
        </p:spPr>
      </p:pic>
      <p:sp>
        <p:nvSpPr>
          <p:cNvPr id="75" name="Rectangle 74">
            <a:extLst>
              <a:ext uri="{FF2B5EF4-FFF2-40B4-BE49-F238E27FC236}">
                <a16:creationId xmlns:a16="http://schemas.microsoft.com/office/drawing/2014/main" id="{00251AB6-05D2-42DE-B756-B347760A1680}"/>
              </a:ext>
            </a:extLst>
          </p:cNvPr>
          <p:cNvSpPr/>
          <p:nvPr/>
        </p:nvSpPr>
        <p:spPr bwMode="auto">
          <a:xfrm>
            <a:off x="10994802" y="1679092"/>
            <a:ext cx="1065791" cy="345661"/>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7CE5912B-92BC-46C8-AEED-4C591228227C}"/>
              </a:ext>
            </a:extLst>
          </p:cNvPr>
          <p:cNvSpPr/>
          <p:nvPr/>
        </p:nvSpPr>
        <p:spPr bwMode="auto">
          <a:xfrm>
            <a:off x="8817553" y="2801983"/>
            <a:ext cx="2463157" cy="241692"/>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6E5E1F8F-9452-4663-81CB-1E991BAE6B6E}"/>
              </a:ext>
            </a:extLst>
          </p:cNvPr>
          <p:cNvSpPr>
            <a:spLocks noGrp="1"/>
          </p:cNvSpPr>
          <p:nvPr>
            <p:ph type="title"/>
          </p:nvPr>
        </p:nvSpPr>
        <p:spPr/>
        <p:txBody>
          <a:bodyPr/>
          <a:lstStyle/>
          <a:p>
            <a:r>
              <a:rPr lang="en-US"/>
              <a:t>How to approve your team to next challenge</a:t>
            </a:r>
          </a:p>
        </p:txBody>
      </p:sp>
    </p:spTree>
    <p:extLst>
      <p:ext uri="{BB962C8B-B14F-4D97-AF65-F5344CB8AC3E}">
        <p14:creationId xmlns:p14="http://schemas.microsoft.com/office/powerpoint/2010/main" val="3576412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1000"/>
                                        <p:tgtEl>
                                          <p:spTgt spid="5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left)">
                                      <p:cBhvr>
                                        <p:cTn id="14" dur="500"/>
                                        <p:tgtEl>
                                          <p:spTgt spid="75"/>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left)">
                                      <p:cBhvr>
                                        <p:cTn id="18" dur="500"/>
                                        <p:tgtEl>
                                          <p:spTgt spid="61"/>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2000"/>
                            </p:stCondLst>
                            <p:childTnLst>
                              <p:par>
                                <p:cTn id="41" presetID="22" presetClass="entr" presetSubtype="8"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150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3" grpId="0" animBg="1"/>
      <p:bldP spid="34" grpId="0" animBg="1"/>
      <p:bldP spid="52" grpId="0" animBg="1"/>
      <p:bldP spid="59" grpId="0" animBg="1"/>
      <p:bldP spid="75" grpId="0" animBg="1"/>
      <p:bldP spid="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93751-4B1C-4254-873C-8B9448845CE6}"/>
              </a:ext>
            </a:extLst>
          </p:cNvPr>
          <p:cNvPicPr>
            <a:picLocks noChangeAspect="1"/>
          </p:cNvPicPr>
          <p:nvPr/>
        </p:nvPicPr>
        <p:blipFill rotWithShape="1">
          <a:blip r:embed="rId2"/>
          <a:srcRect l="2650"/>
          <a:stretch/>
        </p:blipFill>
        <p:spPr>
          <a:xfrm>
            <a:off x="0" y="3175415"/>
            <a:ext cx="6045488" cy="3515073"/>
          </a:xfrm>
          <a:prstGeom prst="rect">
            <a:avLst/>
          </a:prstGeom>
        </p:spPr>
      </p:pic>
      <p:sp>
        <p:nvSpPr>
          <p:cNvPr id="7" name="TextBox 6">
            <a:extLst>
              <a:ext uri="{FF2B5EF4-FFF2-40B4-BE49-F238E27FC236}">
                <a16:creationId xmlns:a16="http://schemas.microsoft.com/office/drawing/2014/main" id="{DEFD2650-C54C-42E6-9202-05012DBDBD28}"/>
              </a:ext>
            </a:extLst>
          </p:cNvPr>
          <p:cNvSpPr txBox="1"/>
          <p:nvPr/>
        </p:nvSpPr>
        <p:spPr>
          <a:xfrm>
            <a:off x="161001" y="1014626"/>
            <a:ext cx="2423580" cy="1015663"/>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1. In the Details view tab use the </a:t>
            </a:r>
            <a:r>
              <a:rPr lang="en-US" sz="1500">
                <a:solidFill>
                  <a:schemeClr val="bg1"/>
                </a:solidFill>
                <a:highlight>
                  <a:srgbClr val="00FFFF"/>
                </a:highlight>
                <a:latin typeface="Segoe UI" panose="020B0502040204020203" pitchFamily="34" charset="0"/>
                <a:cs typeface="Segoe UI" panose="020B0502040204020203" pitchFamily="34" charset="0"/>
              </a:rPr>
              <a:t>People Tracker </a:t>
            </a:r>
            <a:r>
              <a:rPr lang="en-US" sz="1500">
                <a:solidFill>
                  <a:schemeClr val="bg1"/>
                </a:solidFill>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to capture all OpenHack TSI mandatory requirements.   </a:t>
            </a:r>
          </a:p>
        </p:txBody>
      </p:sp>
      <p:grpSp>
        <p:nvGrpSpPr>
          <p:cNvPr id="14" name="Group 13">
            <a:extLst>
              <a:ext uri="{FF2B5EF4-FFF2-40B4-BE49-F238E27FC236}">
                <a16:creationId xmlns:a16="http://schemas.microsoft.com/office/drawing/2014/main" id="{F06110EB-DFBB-4D7B-81F3-F0F96A469D48}"/>
              </a:ext>
            </a:extLst>
          </p:cNvPr>
          <p:cNvGrpSpPr/>
          <p:nvPr/>
        </p:nvGrpSpPr>
        <p:grpSpPr>
          <a:xfrm>
            <a:off x="247988" y="2003935"/>
            <a:ext cx="1750606" cy="2468802"/>
            <a:chOff x="253781" y="1995061"/>
            <a:chExt cx="1750606" cy="2468802"/>
          </a:xfrm>
        </p:grpSpPr>
        <p:cxnSp>
          <p:nvCxnSpPr>
            <p:cNvPr id="8" name="Straight Connector 7">
              <a:extLst>
                <a:ext uri="{FF2B5EF4-FFF2-40B4-BE49-F238E27FC236}">
                  <a16:creationId xmlns:a16="http://schemas.microsoft.com/office/drawing/2014/main" id="{A4BCADB7-F4FF-4FF7-9985-CED1C4F3B0D0}"/>
                </a:ext>
              </a:extLst>
            </p:cNvPr>
            <p:cNvCxnSpPr>
              <a:cxnSpLocks/>
            </p:cNvCxnSpPr>
            <p:nvPr/>
          </p:nvCxnSpPr>
          <p:spPr>
            <a:xfrm>
              <a:off x="355676" y="2132798"/>
              <a:ext cx="1014843" cy="213946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C6A3D59-7818-4B39-95F4-1FD687093854}"/>
                </a:ext>
              </a:extLst>
            </p:cNvPr>
            <p:cNvSpPr/>
            <p:nvPr/>
          </p:nvSpPr>
          <p:spPr bwMode="auto">
            <a:xfrm>
              <a:off x="1361188" y="4254237"/>
              <a:ext cx="643199" cy="209626"/>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92DB6C06-2EFC-49D2-B67E-4C043BBD33E3}"/>
                </a:ext>
              </a:extLst>
            </p:cNvPr>
            <p:cNvSpPr/>
            <p:nvPr/>
          </p:nvSpPr>
          <p:spPr>
            <a:xfrm>
              <a:off x="253781" y="1995061"/>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a:extLst>
              <a:ext uri="{FF2B5EF4-FFF2-40B4-BE49-F238E27FC236}">
                <a16:creationId xmlns:a16="http://schemas.microsoft.com/office/drawing/2014/main" id="{43349CB4-8C07-46C4-8F29-F005873DCDD8}"/>
              </a:ext>
            </a:extLst>
          </p:cNvPr>
          <p:cNvGrpSpPr/>
          <p:nvPr/>
        </p:nvGrpSpPr>
        <p:grpSpPr>
          <a:xfrm>
            <a:off x="5173090" y="5612978"/>
            <a:ext cx="6490171" cy="855005"/>
            <a:chOff x="7368988" y="5368226"/>
            <a:chExt cx="7768650" cy="1023430"/>
          </a:xfrm>
        </p:grpSpPr>
        <p:pic>
          <p:nvPicPr>
            <p:cNvPr id="15" name="Picture 14">
              <a:extLst>
                <a:ext uri="{FF2B5EF4-FFF2-40B4-BE49-F238E27FC236}">
                  <a16:creationId xmlns:a16="http://schemas.microsoft.com/office/drawing/2014/main" id="{2E360ECB-4DF4-44E0-9D39-9F09D8B63B0C}"/>
                </a:ext>
              </a:extLst>
            </p:cNvPr>
            <p:cNvPicPr>
              <a:picLocks noChangeAspect="1"/>
            </p:cNvPicPr>
            <p:nvPr/>
          </p:nvPicPr>
          <p:blipFill>
            <a:blip r:embed="rId3"/>
            <a:stretch>
              <a:fillRect/>
            </a:stretch>
          </p:blipFill>
          <p:spPr>
            <a:xfrm>
              <a:off x="7368988" y="5368227"/>
              <a:ext cx="6242408" cy="1023429"/>
            </a:xfrm>
            <a:prstGeom prst="rect">
              <a:avLst/>
            </a:prstGeom>
          </p:spPr>
        </p:pic>
        <p:pic>
          <p:nvPicPr>
            <p:cNvPr id="19" name="Picture 18">
              <a:extLst>
                <a:ext uri="{FF2B5EF4-FFF2-40B4-BE49-F238E27FC236}">
                  <a16:creationId xmlns:a16="http://schemas.microsoft.com/office/drawing/2014/main" id="{7FDFB72E-7344-4501-B95C-9DC3DF7DB483}"/>
                </a:ext>
              </a:extLst>
            </p:cNvPr>
            <p:cNvPicPr>
              <a:picLocks noChangeAspect="1"/>
            </p:cNvPicPr>
            <p:nvPr/>
          </p:nvPicPr>
          <p:blipFill rotWithShape="1">
            <a:blip r:embed="rId4"/>
            <a:srcRect t="1724"/>
            <a:stretch/>
          </p:blipFill>
          <p:spPr>
            <a:xfrm>
              <a:off x="13510384" y="5368226"/>
              <a:ext cx="1627254" cy="1016739"/>
            </a:xfrm>
            <a:prstGeom prst="rect">
              <a:avLst/>
            </a:prstGeom>
          </p:spPr>
        </p:pic>
      </p:grpSp>
      <p:sp>
        <p:nvSpPr>
          <p:cNvPr id="3" name="Rectangle 2">
            <a:extLst>
              <a:ext uri="{FF2B5EF4-FFF2-40B4-BE49-F238E27FC236}">
                <a16:creationId xmlns:a16="http://schemas.microsoft.com/office/drawing/2014/main" id="{BC8E8AC9-87FE-46F8-97D6-B638FE2873C9}"/>
              </a:ext>
            </a:extLst>
          </p:cNvPr>
          <p:cNvSpPr/>
          <p:nvPr/>
        </p:nvSpPr>
        <p:spPr bwMode="auto">
          <a:xfrm>
            <a:off x="161000" y="5612978"/>
            <a:ext cx="11511595" cy="849415"/>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335A900-8AAB-4A96-81C5-B73CE10678C9}"/>
              </a:ext>
            </a:extLst>
          </p:cNvPr>
          <p:cNvSpPr/>
          <p:nvPr/>
        </p:nvSpPr>
        <p:spPr bwMode="auto">
          <a:xfrm>
            <a:off x="84162" y="4564804"/>
            <a:ext cx="1455389" cy="417744"/>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D4D26-5D85-4483-9791-E2BA2B249927}"/>
              </a:ext>
            </a:extLst>
          </p:cNvPr>
          <p:cNvSpPr/>
          <p:nvPr/>
        </p:nvSpPr>
        <p:spPr bwMode="auto">
          <a:xfrm>
            <a:off x="4484137" y="4686102"/>
            <a:ext cx="647699" cy="296446"/>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FADC3030-2710-42D5-92F8-286EE26EE7E1}"/>
              </a:ext>
            </a:extLst>
          </p:cNvPr>
          <p:cNvSpPr/>
          <p:nvPr/>
        </p:nvSpPr>
        <p:spPr>
          <a:xfrm>
            <a:off x="2722314" y="1960896"/>
            <a:ext cx="176169" cy="17616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Connector: Elbow 28">
            <a:extLst>
              <a:ext uri="{FF2B5EF4-FFF2-40B4-BE49-F238E27FC236}">
                <a16:creationId xmlns:a16="http://schemas.microsoft.com/office/drawing/2014/main" id="{40085D25-454E-49A5-990B-A271605C41B0}"/>
              </a:ext>
            </a:extLst>
          </p:cNvPr>
          <p:cNvCxnSpPr>
            <a:cxnSpLocks/>
          </p:cNvCxnSpPr>
          <p:nvPr/>
        </p:nvCxnSpPr>
        <p:spPr>
          <a:xfrm rot="16200000" flipH="1">
            <a:off x="2228139" y="2676952"/>
            <a:ext cx="2849417" cy="1662580"/>
          </a:xfrm>
          <a:prstGeom prst="bentConnector3">
            <a:avLst>
              <a:gd name="adj1" fmla="val 100428"/>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EB4E249-6E53-45B1-B5ED-867DB7FCC91C}"/>
              </a:ext>
            </a:extLst>
          </p:cNvPr>
          <p:cNvSpPr txBox="1"/>
          <p:nvPr/>
        </p:nvSpPr>
        <p:spPr>
          <a:xfrm>
            <a:off x="2897156" y="1014626"/>
            <a:ext cx="2423580" cy="1708160"/>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2. First, add the </a:t>
            </a:r>
            <a:r>
              <a:rPr lang="en-US" sz="1500">
                <a:solidFill>
                  <a:schemeClr val="bg1"/>
                </a:solidFill>
                <a:highlight>
                  <a:srgbClr val="FFFF00"/>
                </a:highlight>
                <a:latin typeface="Segoe UI" panose="020B0502040204020203" pitchFamily="34" charset="0"/>
                <a:cs typeface="Segoe UI" panose="020B0502040204020203" pitchFamily="34" charset="0"/>
              </a:rPr>
              <a:t>Microsoft</a:t>
            </a:r>
            <a:r>
              <a:rPr lang="en-US" sz="1500">
                <a:highlight>
                  <a:srgbClr val="FFFF00"/>
                </a:highlight>
                <a:latin typeface="Segoe UI" panose="020B0502040204020203" pitchFamily="34" charset="0"/>
                <a:cs typeface="Segoe UI" panose="020B0502040204020203" pitchFamily="34" charset="0"/>
              </a:rPr>
              <a:t> </a:t>
            </a:r>
            <a:r>
              <a:rPr lang="en-US" sz="1500">
                <a:solidFill>
                  <a:schemeClr val="bg1"/>
                </a:solidFill>
                <a:highlight>
                  <a:srgbClr val="FFFF00"/>
                </a:highlight>
                <a:latin typeface="Segoe UI" panose="020B0502040204020203" pitchFamily="34" charset="0"/>
                <a:cs typeface="Segoe UI" panose="020B0502040204020203" pitchFamily="34" charset="0"/>
              </a:rPr>
              <a:t>alias</a:t>
            </a:r>
            <a:r>
              <a:rPr lang="en-US" sz="1500">
                <a:highlight>
                  <a:srgbClr val="FFFF00"/>
                </a:highlight>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of the attendees on your team to using the Add User button. Select your team number and yourself as a coach for EACH user added. </a:t>
            </a:r>
          </a:p>
        </p:txBody>
      </p:sp>
      <p:cxnSp>
        <p:nvCxnSpPr>
          <p:cNvPr id="36" name="Straight Connector 35">
            <a:extLst>
              <a:ext uri="{FF2B5EF4-FFF2-40B4-BE49-F238E27FC236}">
                <a16:creationId xmlns:a16="http://schemas.microsoft.com/office/drawing/2014/main" id="{0C613D8B-F265-42D5-9A19-2374A6E34DC7}"/>
              </a:ext>
            </a:extLst>
          </p:cNvPr>
          <p:cNvCxnSpPr>
            <a:cxnSpLocks/>
          </p:cNvCxnSpPr>
          <p:nvPr/>
        </p:nvCxnSpPr>
        <p:spPr>
          <a:xfrm flipH="1">
            <a:off x="1568421" y="4686102"/>
            <a:ext cx="123264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A2D6DA6-E9BA-450A-819B-14C361D4144F}"/>
              </a:ext>
            </a:extLst>
          </p:cNvPr>
          <p:cNvSpPr/>
          <p:nvPr/>
        </p:nvSpPr>
        <p:spPr>
          <a:xfrm>
            <a:off x="6157334" y="1907364"/>
            <a:ext cx="176169" cy="176169"/>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Table 45">
            <a:extLst>
              <a:ext uri="{FF2B5EF4-FFF2-40B4-BE49-F238E27FC236}">
                <a16:creationId xmlns:a16="http://schemas.microsoft.com/office/drawing/2014/main" id="{D6EB5B67-1AEF-4A70-A8A7-51CB29EC6F66}"/>
              </a:ext>
            </a:extLst>
          </p:cNvPr>
          <p:cNvGraphicFramePr>
            <a:graphicFrameLocks noGrp="1"/>
          </p:cNvGraphicFramePr>
          <p:nvPr/>
        </p:nvGraphicFramePr>
        <p:xfrm>
          <a:off x="6527142" y="1383320"/>
          <a:ext cx="5051540" cy="3987653"/>
        </p:xfrm>
        <a:graphic>
          <a:graphicData uri="http://schemas.openxmlformats.org/drawingml/2006/table">
            <a:tbl>
              <a:tblPr firstRow="1" bandRow="1">
                <a:tableStyleId>{2D5ABB26-0587-4C30-8999-92F81FD0307C}</a:tableStyleId>
              </a:tblPr>
              <a:tblGrid>
                <a:gridCol w="1571829">
                  <a:extLst>
                    <a:ext uri="{9D8B030D-6E8A-4147-A177-3AD203B41FA5}">
                      <a16:colId xmlns:a16="http://schemas.microsoft.com/office/drawing/2014/main" val="2124542960"/>
                    </a:ext>
                  </a:extLst>
                </a:gridCol>
                <a:gridCol w="3479711">
                  <a:extLst>
                    <a:ext uri="{9D8B030D-6E8A-4147-A177-3AD203B41FA5}">
                      <a16:colId xmlns:a16="http://schemas.microsoft.com/office/drawing/2014/main" val="558999819"/>
                    </a:ext>
                  </a:extLst>
                </a:gridCol>
              </a:tblGrid>
              <a:tr h="165403">
                <a:tc>
                  <a:txBody>
                    <a:bodyPr/>
                    <a:lstStyle/>
                    <a:p>
                      <a:r>
                        <a:rPr lang="en-US" sz="1100" b="1">
                          <a:solidFill>
                            <a:schemeClr val="tx1"/>
                          </a:solidFill>
                        </a:rPr>
                        <a:t>Team</a:t>
                      </a:r>
                    </a:p>
                  </a:txBody>
                  <a:tcPr marL="45720" marR="45720" anchor="ctr">
                    <a:lnL>
                      <a:noFill/>
                    </a:lnL>
                    <a:lnR>
                      <a:noFill/>
                    </a:lnR>
                    <a:lnT w="12700" cap="flat" cmpd="sng" algn="ctr">
                      <a:no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Assign the correct team number to attendee </a:t>
                      </a:r>
                    </a:p>
                  </a:txBody>
                  <a:tcPr>
                    <a:lnL>
                      <a:noFill/>
                    </a:lnL>
                    <a:lnR>
                      <a:noFill/>
                    </a:lnR>
                    <a:lnT w="12700" cap="flat" cmpd="sng" algn="ctr">
                      <a:no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723527"/>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Coach</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Add the respective coach assigned to attendee</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175051"/>
                  </a:ext>
                </a:extLst>
              </a:tr>
              <a:tr h="234608">
                <a:tc>
                  <a:txBody>
                    <a:bodyPr/>
                    <a:lstStyle/>
                    <a:p>
                      <a:r>
                        <a:rPr lang="en-US" sz="1100" b="1">
                          <a:solidFill>
                            <a:schemeClr val="tx1"/>
                          </a:solidFill>
                        </a:rPr>
                        <a:t>Name</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populated based on alias entry</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3349476"/>
                  </a:ext>
                </a:extLst>
              </a:tr>
              <a:tr h="234608">
                <a:tc>
                  <a:txBody>
                    <a:bodyPr/>
                    <a:lstStyle/>
                    <a:p>
                      <a:r>
                        <a:rPr lang="en-US" sz="1100" b="1">
                          <a:solidFill>
                            <a:schemeClr val="tx1"/>
                          </a:solidFill>
                        </a:rPr>
                        <a:t>Alias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populated based on alias entry</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5352285"/>
                  </a:ext>
                </a:extLst>
              </a:tr>
              <a:tr h="234608">
                <a:tc>
                  <a:txBody>
                    <a:bodyPr/>
                    <a:lstStyle/>
                    <a:p>
                      <a:r>
                        <a:rPr lang="en-US" sz="1100" b="1">
                          <a:solidFill>
                            <a:schemeClr val="tx1"/>
                          </a:solidFill>
                        </a:rPr>
                        <a:t>Days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Validate attendance EVERY DAY of the OpenHack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0619063"/>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Complete Challenges </a:t>
                      </a:r>
                      <a:r>
                        <a:rPr lang="en-US" sz="800" b="1">
                          <a:solidFill>
                            <a:schemeClr val="tx1"/>
                          </a:solidFill>
                        </a:rPr>
                        <a:t>(auto)</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filled based progress in attendee portal</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958012"/>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Completed Challenges </a:t>
                      </a:r>
                      <a:r>
                        <a:rPr lang="en-US" sz="800" b="1">
                          <a:solidFill>
                            <a:schemeClr val="tx1"/>
                          </a:solidFill>
                        </a:rPr>
                        <a:t>(manual)</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Requires coaches to manually add the actual challenge complete as this may not be uniform for all team members in case some teammates leave early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9846638"/>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Engaged</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Check if attendee was engaged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8082245"/>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Recommended for Completion Credit </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1">
                          <a:solidFill>
                            <a:schemeClr val="tx1"/>
                          </a:solidFill>
                        </a:rPr>
                        <a:t>IMPT! </a:t>
                      </a:r>
                      <a:r>
                        <a:rPr lang="en-US" sz="1100">
                          <a:solidFill>
                            <a:schemeClr val="tx1"/>
                          </a:solidFill>
                        </a:rPr>
                        <a:t>Auto populated base on all other fields being completed. This is what determines TSI recommendation</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0545048"/>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Recommended for Coach</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Check IF attendee is recommended to be a future coach.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68237"/>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Comments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 comment is required if a person is NOT being recommended for TSI completion.</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24894"/>
                  </a:ext>
                </a:extLst>
              </a:tr>
            </a:tbl>
          </a:graphicData>
        </a:graphic>
      </p:graphicFrame>
      <p:sp>
        <p:nvSpPr>
          <p:cNvPr id="47" name="TextBox 46">
            <a:extLst>
              <a:ext uri="{FF2B5EF4-FFF2-40B4-BE49-F238E27FC236}">
                <a16:creationId xmlns:a16="http://schemas.microsoft.com/office/drawing/2014/main" id="{1091EE7B-643D-4C89-AFBB-5FA31E049070}"/>
              </a:ext>
            </a:extLst>
          </p:cNvPr>
          <p:cNvSpPr txBox="1"/>
          <p:nvPr/>
        </p:nvSpPr>
        <p:spPr>
          <a:xfrm>
            <a:off x="6435612" y="702910"/>
            <a:ext cx="5236983" cy="553998"/>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3. Enter data for </a:t>
            </a:r>
            <a:r>
              <a:rPr lang="en-US" sz="1500">
                <a:solidFill>
                  <a:schemeClr val="bg1"/>
                </a:solidFill>
                <a:highlight>
                  <a:srgbClr val="00FF00"/>
                </a:highlight>
                <a:latin typeface="Segoe UI" panose="020B0502040204020203" pitchFamily="34" charset="0"/>
                <a:cs typeface="Segoe UI" panose="020B0502040204020203" pitchFamily="34" charset="0"/>
              </a:rPr>
              <a:t>all fields </a:t>
            </a:r>
            <a:r>
              <a:rPr lang="en-US" sz="1500">
                <a:latin typeface="Segoe UI" panose="020B0502040204020203" pitchFamily="34" charset="0"/>
                <a:cs typeface="Segoe UI" panose="020B0502040204020203" pitchFamily="34" charset="0"/>
              </a:rPr>
              <a:t>in the people tracker. Note that all fields are necessary. </a:t>
            </a:r>
          </a:p>
        </p:txBody>
      </p:sp>
      <p:sp>
        <p:nvSpPr>
          <p:cNvPr id="48" name="Rectangle 47">
            <a:extLst>
              <a:ext uri="{FF2B5EF4-FFF2-40B4-BE49-F238E27FC236}">
                <a16:creationId xmlns:a16="http://schemas.microsoft.com/office/drawing/2014/main" id="{4D94A30A-644A-4C0E-A0D1-EB9A2FA981A9}"/>
              </a:ext>
            </a:extLst>
          </p:cNvPr>
          <p:cNvSpPr/>
          <p:nvPr/>
        </p:nvSpPr>
        <p:spPr>
          <a:xfrm>
            <a:off x="4484136" y="5043959"/>
            <a:ext cx="1244859" cy="29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56438158-EA88-487F-856F-33BDD230E027}"/>
              </a:ext>
            </a:extLst>
          </p:cNvPr>
          <p:cNvCxnSpPr>
            <a:cxnSpLocks/>
          </p:cNvCxnSpPr>
          <p:nvPr/>
        </p:nvCxnSpPr>
        <p:spPr>
          <a:xfrm>
            <a:off x="6261901" y="2048980"/>
            <a:ext cx="23243" cy="3558408"/>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6D06CB8-7140-4F72-8092-9337A1672387}"/>
              </a:ext>
            </a:extLst>
          </p:cNvPr>
          <p:cNvSpPr>
            <a:spLocks noGrp="1"/>
          </p:cNvSpPr>
          <p:nvPr>
            <p:ph type="title"/>
          </p:nvPr>
        </p:nvSpPr>
        <p:spPr/>
        <p:txBody>
          <a:bodyPr/>
          <a:lstStyle/>
          <a:p>
            <a:r>
              <a:rPr lang="en-US"/>
              <a:t>People tracker</a:t>
            </a:r>
          </a:p>
        </p:txBody>
      </p:sp>
    </p:spTree>
    <p:extLst>
      <p:ext uri="{BB962C8B-B14F-4D97-AF65-F5344CB8AC3E}">
        <p14:creationId xmlns:p14="http://schemas.microsoft.com/office/powerpoint/2010/main" val="1669270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chine generated alternative text:&#10;Cloud Sandbox Manager &#10;Details View &#10;My Sandboxes &#10;Badges Reporting &#10;Support &#10;Hello &#10;OpenHack I Microsoft I DevOps | 10-12 Oct 2020 &#10;DETAILS VIEW &#10;LEADER BOARD &#10;MESSAGE STUDENTS MESSAGE HISTORY O MESSAGE REPORT &#10;Select Lab &#10;OpenHack - Migrating Microsoft Workloads to Azure &#10;Lab View &#10;Time Taken &#10;User Feedback &#10;Trainer Feedback &#10;Feedback &#10;Attachment &#10;LIST CREDENTIALS &#10;Attachment &#10;Uri &#10;PROVIDE FEEDBACK &#10;Export to Excel &#10;Name &#10;User Email &#10;Module &#10;Title &#10;Feedback &#10;Type &#10;Date &#10;Update ">
            <a:extLst>
              <a:ext uri="{FF2B5EF4-FFF2-40B4-BE49-F238E27FC236}">
                <a16:creationId xmlns:a16="http://schemas.microsoft.com/office/drawing/2014/main" id="{965976EA-96C7-4A18-9C55-084F9BBD1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967" y="2654126"/>
            <a:ext cx="6635694" cy="310849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5CB5ED6-80CA-49A1-983E-187C99BE5D1A}"/>
              </a:ext>
            </a:extLst>
          </p:cNvPr>
          <p:cNvSpPr/>
          <p:nvPr/>
        </p:nvSpPr>
        <p:spPr bwMode="auto">
          <a:xfrm>
            <a:off x="7700806" y="4505770"/>
            <a:ext cx="1055770" cy="292213"/>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Machine generated alternative text:&#10;OPEN HACK GUIDE &#10;OPEN HACK ENVIRONMENT &#10;- Add feedback &#10;PROVIDE FEEDBACK &#10;Feedback Type &#10;General Veedback &#10;Documentation &#10;Feature Request &#10;Tech Blocker &#10;Challenge 3 ">
            <a:extLst>
              <a:ext uri="{FF2B5EF4-FFF2-40B4-BE49-F238E27FC236}">
                <a16:creationId xmlns:a16="http://schemas.microsoft.com/office/drawing/2014/main" id="{002CFE02-26F3-4586-A201-18E3FD204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4126"/>
            <a:ext cx="5505450" cy="31527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4E5ED67-7F9B-4250-903E-7E222E2FE58D}"/>
              </a:ext>
            </a:extLst>
          </p:cNvPr>
          <p:cNvSpPr txBox="1"/>
          <p:nvPr/>
        </p:nvSpPr>
        <p:spPr>
          <a:xfrm>
            <a:off x="260205" y="1181111"/>
            <a:ext cx="4985039" cy="923330"/>
          </a:xfrm>
          <a:prstGeom prst="rect">
            <a:avLst/>
          </a:prstGeom>
          <a:noFill/>
        </p:spPr>
        <p:txBody>
          <a:bodyPr wrap="square">
            <a:spAutoFit/>
          </a:bodyPr>
          <a:lstStyle/>
          <a:p>
            <a:pPr marL="0" marR="0">
              <a:spcBef>
                <a:spcPts val="0"/>
              </a:spcBef>
              <a:spcAft>
                <a:spcPts val="0"/>
              </a:spcAft>
            </a:pPr>
            <a:r>
              <a:rPr lang="en-US" sz="1800" b="1">
                <a:effectLst/>
                <a:latin typeface="Segoe UI" panose="020B0502040204020203" pitchFamily="34" charset="0"/>
              </a:rPr>
              <a:t>Participant feedback </a:t>
            </a:r>
            <a:r>
              <a:rPr lang="en-US" sz="1800">
                <a:effectLst/>
                <a:latin typeface="Segoe UI" panose="020B0502040204020203" pitchFamily="34" charset="0"/>
              </a:rPr>
              <a:t>is captured in the final attendee classroom environment in the </a:t>
            </a:r>
            <a:r>
              <a:rPr lang="en-US" sz="1800">
                <a:solidFill>
                  <a:schemeClr val="bg1"/>
                </a:solidFill>
                <a:effectLst/>
                <a:highlight>
                  <a:srgbClr val="00FFFF"/>
                </a:highlight>
                <a:latin typeface="Segoe UI" panose="020B0502040204020203" pitchFamily="34" charset="0"/>
              </a:rPr>
              <a:t>'Provide Feedback</a:t>
            </a:r>
            <a:r>
              <a:rPr lang="en-US" sz="1800">
                <a:effectLst/>
                <a:highlight>
                  <a:srgbClr val="00FFFF"/>
                </a:highlight>
                <a:latin typeface="Segoe UI" panose="020B0502040204020203" pitchFamily="34" charset="0"/>
              </a:rPr>
              <a:t>’</a:t>
            </a:r>
            <a:r>
              <a:rPr lang="en-US" sz="1800">
                <a:effectLst/>
                <a:latin typeface="Segoe UI" panose="020B0502040204020203" pitchFamily="34" charset="0"/>
              </a:rPr>
              <a:t> tab. </a:t>
            </a:r>
          </a:p>
        </p:txBody>
      </p:sp>
      <p:grpSp>
        <p:nvGrpSpPr>
          <p:cNvPr id="22" name="Group 21">
            <a:extLst>
              <a:ext uri="{FF2B5EF4-FFF2-40B4-BE49-F238E27FC236}">
                <a16:creationId xmlns:a16="http://schemas.microsoft.com/office/drawing/2014/main" id="{E0A05F41-3BB7-4DAC-8136-9D2B2E7FF7C2}"/>
              </a:ext>
            </a:extLst>
          </p:cNvPr>
          <p:cNvGrpSpPr/>
          <p:nvPr/>
        </p:nvGrpSpPr>
        <p:grpSpPr>
          <a:xfrm>
            <a:off x="2666132" y="1789579"/>
            <a:ext cx="2745725" cy="1428214"/>
            <a:chOff x="2666132" y="1789579"/>
            <a:chExt cx="2745725" cy="1428214"/>
          </a:xfrm>
        </p:grpSpPr>
        <p:sp>
          <p:nvSpPr>
            <p:cNvPr id="13" name="Rectangle 12">
              <a:extLst>
                <a:ext uri="{FF2B5EF4-FFF2-40B4-BE49-F238E27FC236}">
                  <a16:creationId xmlns:a16="http://schemas.microsoft.com/office/drawing/2014/main" id="{DDADCDCB-94F1-43CF-B2B5-1E17C354D055}"/>
                </a:ext>
              </a:extLst>
            </p:cNvPr>
            <p:cNvSpPr/>
            <p:nvPr/>
          </p:nvSpPr>
          <p:spPr bwMode="auto">
            <a:xfrm>
              <a:off x="4164497" y="2830167"/>
              <a:ext cx="1247360" cy="387626"/>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highlight>
                  <a:srgbClr val="00FFFF"/>
                </a:high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627DC994-D738-4DCD-A230-D59151A5703C}"/>
                </a:ext>
              </a:extLst>
            </p:cNvPr>
            <p:cNvGrpSpPr/>
            <p:nvPr/>
          </p:nvGrpSpPr>
          <p:grpSpPr>
            <a:xfrm>
              <a:off x="2666132" y="1789579"/>
              <a:ext cx="1498365" cy="1234401"/>
              <a:chOff x="253781" y="1995061"/>
              <a:chExt cx="1498365" cy="1234401"/>
            </a:xfrm>
          </p:grpSpPr>
          <p:cxnSp>
            <p:nvCxnSpPr>
              <p:cNvPr id="19" name="Straight Connector 18">
                <a:extLst>
                  <a:ext uri="{FF2B5EF4-FFF2-40B4-BE49-F238E27FC236}">
                    <a16:creationId xmlns:a16="http://schemas.microsoft.com/office/drawing/2014/main" id="{FB4A4C85-D996-40A6-9866-97F967C4BB18}"/>
                  </a:ext>
                </a:extLst>
              </p:cNvPr>
              <p:cNvCxnSpPr>
                <a:cxnSpLocks/>
                <a:endCxn id="13" idx="1"/>
              </p:cNvCxnSpPr>
              <p:nvPr/>
            </p:nvCxnSpPr>
            <p:spPr>
              <a:xfrm>
                <a:off x="355676" y="2132798"/>
                <a:ext cx="1396470" cy="109666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6D5316B-313E-4BB4-B97E-1D9E9034869C}"/>
                  </a:ext>
                </a:extLst>
              </p:cNvPr>
              <p:cNvSpPr/>
              <p:nvPr/>
            </p:nvSpPr>
            <p:spPr>
              <a:xfrm>
                <a:off x="253781" y="1995061"/>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70A703B-3534-4E3B-ADCC-BF45E5A803A7}"/>
              </a:ext>
            </a:extLst>
          </p:cNvPr>
          <p:cNvSpPr txBox="1"/>
          <p:nvPr/>
        </p:nvSpPr>
        <p:spPr>
          <a:xfrm>
            <a:off x="5803915" y="1149318"/>
            <a:ext cx="6265506" cy="646331"/>
          </a:xfrm>
          <a:prstGeom prst="rect">
            <a:avLst/>
          </a:prstGeom>
          <a:noFill/>
        </p:spPr>
        <p:txBody>
          <a:bodyPr wrap="square">
            <a:spAutoFit/>
          </a:bodyPr>
          <a:lstStyle/>
          <a:p>
            <a:r>
              <a:rPr lang="en-US" sz="1800" b="1">
                <a:effectLst/>
                <a:latin typeface="Segoe UI" panose="020B0502040204020203" pitchFamily="34" charset="0"/>
              </a:rPr>
              <a:t>Coach feedback</a:t>
            </a:r>
            <a:r>
              <a:rPr lang="en-US" sz="1800">
                <a:effectLst/>
                <a:latin typeface="Segoe UI" panose="020B0502040204020203" pitchFamily="34" charset="0"/>
              </a:rPr>
              <a:t> is captured in the OpenHack classroom admin portal in the Lab view tab </a:t>
            </a:r>
            <a:r>
              <a:rPr lang="en-US" sz="1800">
                <a:solidFill>
                  <a:schemeClr val="bg1"/>
                </a:solidFill>
                <a:effectLst/>
                <a:highlight>
                  <a:srgbClr val="00FF00"/>
                </a:highlight>
                <a:latin typeface="Segoe UI" panose="020B0502040204020203" pitchFamily="34" charset="0"/>
              </a:rPr>
              <a:t>'Trainer Feedback'</a:t>
            </a:r>
            <a:r>
              <a:rPr lang="en-US" sz="1800">
                <a:effectLst/>
                <a:latin typeface="Segoe UI" panose="020B0502040204020203" pitchFamily="34" charset="0"/>
              </a:rPr>
              <a:t>.</a:t>
            </a:r>
            <a:endParaRPr lang="en-US"/>
          </a:p>
        </p:txBody>
      </p:sp>
      <p:sp>
        <p:nvSpPr>
          <p:cNvPr id="24" name="Rectangle 23">
            <a:extLst>
              <a:ext uri="{FF2B5EF4-FFF2-40B4-BE49-F238E27FC236}">
                <a16:creationId xmlns:a16="http://schemas.microsoft.com/office/drawing/2014/main" id="{EC4E3601-DDEF-4420-905D-C7BF6C068F1D}"/>
              </a:ext>
            </a:extLst>
          </p:cNvPr>
          <p:cNvSpPr/>
          <p:nvPr/>
        </p:nvSpPr>
        <p:spPr bwMode="auto">
          <a:xfrm>
            <a:off x="11002003" y="4733805"/>
            <a:ext cx="1196221" cy="292213"/>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02B8E53C-9D14-4032-B82E-13E393229E39}"/>
              </a:ext>
            </a:extLst>
          </p:cNvPr>
          <p:cNvCxnSpPr>
            <a:cxnSpLocks/>
          </p:cNvCxnSpPr>
          <p:nvPr/>
        </p:nvCxnSpPr>
        <p:spPr>
          <a:xfrm flipH="1">
            <a:off x="8527156" y="1682727"/>
            <a:ext cx="1741313" cy="2835534"/>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428C00A-B9DA-4982-8BBA-3CEA9166873F}"/>
              </a:ext>
            </a:extLst>
          </p:cNvPr>
          <p:cNvSpPr/>
          <p:nvPr/>
        </p:nvSpPr>
        <p:spPr>
          <a:xfrm>
            <a:off x="10180384" y="1682727"/>
            <a:ext cx="176169" cy="176169"/>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id="{988A9BA2-2B25-4D3D-919B-07761B0C16C9}"/>
              </a:ext>
            </a:extLst>
          </p:cNvPr>
          <p:cNvCxnSpPr>
            <a:cxnSpLocks/>
          </p:cNvCxnSpPr>
          <p:nvPr/>
        </p:nvCxnSpPr>
        <p:spPr>
          <a:xfrm>
            <a:off x="10296463" y="1725280"/>
            <a:ext cx="1557844" cy="3008525"/>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5318-71C8-4E5D-B5EF-4B17E57E9714}"/>
              </a:ext>
            </a:extLst>
          </p:cNvPr>
          <p:cNvSpPr>
            <a:spLocks noGrp="1"/>
          </p:cNvSpPr>
          <p:nvPr>
            <p:ph type="title"/>
          </p:nvPr>
        </p:nvSpPr>
        <p:spPr/>
        <p:txBody>
          <a:bodyPr/>
          <a:lstStyle/>
          <a:p>
            <a:r>
              <a:rPr lang="en-US"/>
              <a:t>Submitting Feedback</a:t>
            </a:r>
          </a:p>
        </p:txBody>
      </p:sp>
    </p:spTree>
    <p:extLst>
      <p:ext uri="{BB962C8B-B14F-4D97-AF65-F5344CB8AC3E}">
        <p14:creationId xmlns:p14="http://schemas.microsoft.com/office/powerpoint/2010/main" val="408373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39B38-4C6B-4A62-9859-2D0BABD5E86E}"/>
              </a:ext>
            </a:extLst>
          </p:cNvPr>
          <p:cNvSpPr txBox="1"/>
          <p:nvPr/>
        </p:nvSpPr>
        <p:spPr>
          <a:xfrm>
            <a:off x="488372" y="1231104"/>
            <a:ext cx="6336544" cy="2800767"/>
          </a:xfrm>
          <a:prstGeom prst="rect">
            <a:avLst/>
          </a:prstGeom>
          <a:noFill/>
        </p:spPr>
        <p:txBody>
          <a:bodyPr wrap="square" rtlCol="0">
            <a:spAutoFit/>
          </a:bodyPr>
          <a:lstStyle/>
          <a:p>
            <a:pPr algn="l" rtl="0" fontAlgn="base"/>
            <a:r>
              <a:rPr lang="en-US" sz="1600" i="0" u="none" strike="noStrike">
                <a:solidFill>
                  <a:schemeClr val="bg1"/>
                </a:solidFill>
                <a:effectLst/>
                <a:highlight>
                  <a:srgbClr val="00FF00"/>
                </a:highlight>
                <a:latin typeface="Segoe UI" panose="020B0502040204020203" pitchFamily="34" charset="0"/>
                <a:cs typeface="Segoe UI" panose="020B0502040204020203" pitchFamily="34" charset="0"/>
              </a:rPr>
              <a:t>Attendee</a:t>
            </a:r>
            <a:r>
              <a:rPr lang="en-US" sz="1600" i="0" u="none" strike="noStrike">
                <a:solidFill>
                  <a:srgbClr val="FFFFFF"/>
                </a:solidFill>
                <a:effectLst/>
                <a:latin typeface="Segoe UI" panose="020B0502040204020203" pitchFamily="34" charset="0"/>
                <a:cs typeface="Segoe UI" panose="020B0502040204020203" pitchFamily="34" charset="0"/>
              </a:rPr>
              <a:t> badges are awarded </a:t>
            </a:r>
            <a:r>
              <a:rPr lang="en-US" sz="1600" b="1" i="0" u="sng">
                <a:solidFill>
                  <a:srgbClr val="FFFFFF"/>
                </a:solidFill>
                <a:effectLst/>
                <a:latin typeface="Segoe UI" panose="020B0502040204020203" pitchFamily="34" charset="0"/>
                <a:cs typeface="Segoe UI" panose="020B0502040204020203" pitchFamily="34" charset="0"/>
              </a:rPr>
              <a:t>automatically</a:t>
            </a:r>
            <a:r>
              <a:rPr lang="en-US" sz="1600" b="1">
                <a:solidFill>
                  <a:srgbClr val="FFFFFF"/>
                </a:solidFill>
                <a:latin typeface="Segoe UI" panose="020B0502040204020203" pitchFamily="34" charset="0"/>
                <a:cs typeface="Segoe UI" panose="020B0502040204020203" pitchFamily="34" charset="0"/>
              </a:rPr>
              <a:t>.</a:t>
            </a:r>
          </a:p>
          <a:p>
            <a:pPr marL="285750" indent="-285750" fontAlgn="base">
              <a:buFont typeface="Arial" panose="020B0604020202020204" pitchFamily="34" charset="0"/>
              <a:buChar char="•"/>
            </a:pPr>
            <a:r>
              <a:rPr lang="en-US" sz="1600" b="0" i="0" u="none" strike="noStrike">
                <a:solidFill>
                  <a:srgbClr val="FFFFFF"/>
                </a:solidFill>
                <a:effectLst/>
                <a:latin typeface="Segoe UI" panose="020B0502040204020203" pitchFamily="34" charset="0"/>
                <a:cs typeface="Segoe UI" panose="020B0502040204020203" pitchFamily="34" charset="0"/>
              </a:rPr>
              <a:t>The badge is awarded upon completion of a challenge level that implies the attendee has sufficient understanding of the OH material. </a:t>
            </a:r>
            <a:endParaRPr lang="en-US" sz="1600" b="1">
              <a:solidFill>
                <a:srgbClr val="FFFFFF"/>
              </a:solidFill>
              <a:latin typeface="Segoe UI" panose="020B0502040204020203" pitchFamily="34" charset="0"/>
              <a:cs typeface="Segoe UI" panose="020B0502040204020203" pitchFamily="34" charset="0"/>
            </a:endParaRPr>
          </a:p>
          <a:p>
            <a:pPr marL="285750" indent="-285750" fontAlgn="base">
              <a:buFont typeface="Arial" panose="020B0604020202020204" pitchFamily="34" charset="0"/>
              <a:buChar char="•"/>
            </a:pPr>
            <a:r>
              <a:rPr lang="en-US" sz="1600" b="0" i="0" u="none" strike="noStrike">
                <a:solidFill>
                  <a:srgbClr val="FFFFFF"/>
                </a:solidFill>
                <a:effectLst/>
                <a:latin typeface="Segoe UI" panose="020B0502040204020203" pitchFamily="34" charset="0"/>
                <a:cs typeface="Segoe UI" panose="020B0502040204020203" pitchFamily="34" charset="0"/>
              </a:rPr>
              <a:t>When the coach approves the correlating challenge level as completed the attendee will receive a pop-up in their portal alerting them to claim their badge.</a:t>
            </a:r>
          </a:p>
          <a:p>
            <a:pPr marL="285750" indent="-285750" fontAlgn="base">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If users see an error when trying to claim their badge, the most common reason is that users need to log in again with their team’s skillmeup credential before they can input their personal acclaim details. </a:t>
            </a:r>
          </a:p>
        </p:txBody>
      </p:sp>
      <p:sp>
        <p:nvSpPr>
          <p:cNvPr id="7" name="TextBox 6">
            <a:extLst>
              <a:ext uri="{FF2B5EF4-FFF2-40B4-BE49-F238E27FC236}">
                <a16:creationId xmlns:a16="http://schemas.microsoft.com/office/drawing/2014/main" id="{30C94090-8BF2-4F64-BD3A-DFC5093B89EA}"/>
              </a:ext>
            </a:extLst>
          </p:cNvPr>
          <p:cNvSpPr txBox="1"/>
          <p:nvPr/>
        </p:nvSpPr>
        <p:spPr>
          <a:xfrm>
            <a:off x="609511" y="6044178"/>
            <a:ext cx="5486490" cy="369332"/>
          </a:xfrm>
          <a:prstGeom prst="rect">
            <a:avLst/>
          </a:prstGeom>
          <a:solidFill>
            <a:srgbClr val="00B0F0"/>
          </a:solidFill>
        </p:spPr>
        <p:txBody>
          <a:bodyPr wrap="square" anchor="ctr">
            <a:spAutoFit/>
          </a:bodyPr>
          <a:lstStyle/>
          <a:p>
            <a:r>
              <a:rPr lang="en-US">
                <a:latin typeface="Segoe UI" panose="020B0502040204020203" pitchFamily="34" charset="0"/>
                <a:cs typeface="Segoe UI" panose="020B0502040204020203" pitchFamily="34" charset="0"/>
              </a:rPr>
              <a:t>More details here: </a:t>
            </a:r>
            <a:r>
              <a:rPr lang="en-US">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OpenHack Badging Overview</a:t>
            </a:r>
            <a:endParaRPr lang="en-US">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A691B1A-6030-42B4-9408-6DD7CB57F28F}"/>
              </a:ext>
            </a:extLst>
          </p:cNvPr>
          <p:cNvPicPr>
            <a:picLocks noChangeAspect="1"/>
          </p:cNvPicPr>
          <p:nvPr/>
        </p:nvPicPr>
        <p:blipFill rotWithShape="1">
          <a:blip r:embed="rId3"/>
          <a:srcRect t="2321" r="4148" b="-2321"/>
          <a:stretch/>
        </p:blipFill>
        <p:spPr>
          <a:xfrm>
            <a:off x="6824916" y="1331743"/>
            <a:ext cx="5227133" cy="4336181"/>
          </a:xfrm>
          <a:prstGeom prst="rect">
            <a:avLst/>
          </a:prstGeom>
        </p:spPr>
      </p:pic>
      <p:sp>
        <p:nvSpPr>
          <p:cNvPr id="12" name="TextBox 11">
            <a:extLst>
              <a:ext uri="{FF2B5EF4-FFF2-40B4-BE49-F238E27FC236}">
                <a16:creationId xmlns:a16="http://schemas.microsoft.com/office/drawing/2014/main" id="{E1C8EF34-2635-40DC-96F4-608EB33B952F}"/>
              </a:ext>
            </a:extLst>
          </p:cNvPr>
          <p:cNvSpPr txBox="1"/>
          <p:nvPr/>
        </p:nvSpPr>
        <p:spPr>
          <a:xfrm>
            <a:off x="609511" y="4344485"/>
            <a:ext cx="6336544" cy="1323439"/>
          </a:xfrm>
          <a:prstGeom prst="rect">
            <a:avLst/>
          </a:prstGeom>
          <a:noFill/>
        </p:spPr>
        <p:txBody>
          <a:bodyPr wrap="square">
            <a:spAutoFit/>
          </a:bodyPr>
          <a:lstStyle/>
          <a:p>
            <a:pPr algn="l" rtl="0" fontAlgn="base"/>
            <a:endParaRPr lang="en-US" sz="1600" b="0" i="0">
              <a:solidFill>
                <a:schemeClr val="bg1"/>
              </a:solidFill>
              <a:effectLst/>
            </a:endParaRPr>
          </a:p>
          <a:p>
            <a:pPr fontAlgn="base"/>
            <a:r>
              <a:rPr lang="en-US" sz="1600" i="0" u="sng" strike="noStrike">
                <a:solidFill>
                  <a:schemeClr val="bg1"/>
                </a:solidFill>
                <a:effectLst/>
                <a:highlight>
                  <a:srgbClr val="FFFF00"/>
                </a:highlight>
                <a:latin typeface="Segoe UI" panose="020B0502040204020203" pitchFamily="34" charset="0"/>
              </a:rPr>
              <a:t>Coach</a:t>
            </a:r>
            <a:r>
              <a:rPr lang="en-US" sz="1600" i="0" u="none" strike="noStrike">
                <a:solidFill>
                  <a:schemeClr val="bg1"/>
                </a:solidFill>
                <a:effectLst/>
                <a:highlight>
                  <a:srgbClr val="FFFF00"/>
                </a:highlight>
                <a:latin typeface="Segoe UI" panose="020B0502040204020203" pitchFamily="34" charset="0"/>
              </a:rPr>
              <a:t>, </a:t>
            </a:r>
            <a:r>
              <a:rPr lang="en-US" sz="1600" i="0" u="sng" strike="noStrike">
                <a:solidFill>
                  <a:schemeClr val="bg1"/>
                </a:solidFill>
                <a:effectLst/>
                <a:highlight>
                  <a:srgbClr val="FFFF00"/>
                </a:highlight>
                <a:latin typeface="Segoe UI" panose="020B0502040204020203" pitchFamily="34" charset="0"/>
              </a:rPr>
              <a:t>Tech Lead</a:t>
            </a:r>
            <a:r>
              <a:rPr lang="en-US" sz="1600" i="0" u="none" strike="noStrike">
                <a:solidFill>
                  <a:schemeClr val="bg1"/>
                </a:solidFill>
                <a:effectLst/>
                <a:highlight>
                  <a:srgbClr val="FFFF00"/>
                </a:highlight>
                <a:latin typeface="Segoe UI" panose="020B0502040204020203" pitchFamily="34" charset="0"/>
              </a:rPr>
              <a:t>, and </a:t>
            </a:r>
            <a:r>
              <a:rPr lang="en-US" sz="1600" i="0" u="sng" strike="noStrike">
                <a:solidFill>
                  <a:schemeClr val="bg1"/>
                </a:solidFill>
                <a:effectLst/>
                <a:highlight>
                  <a:srgbClr val="FFFF00"/>
                </a:highlight>
                <a:latin typeface="Segoe UI" panose="020B0502040204020203" pitchFamily="34" charset="0"/>
              </a:rPr>
              <a:t>Project Lead</a:t>
            </a:r>
            <a:r>
              <a:rPr lang="en-US" sz="1600" i="0" u="none" strike="noStrike">
                <a:solidFill>
                  <a:schemeClr val="bg1"/>
                </a:solidFill>
                <a:effectLst/>
                <a:latin typeface="Segoe UI" panose="020B0502040204020203" pitchFamily="34" charset="0"/>
              </a:rPr>
              <a:t> </a:t>
            </a:r>
            <a:r>
              <a:rPr lang="en-US" sz="1600" i="0" u="none" strike="noStrike">
                <a:solidFill>
                  <a:srgbClr val="FFFFFF"/>
                </a:solidFill>
                <a:effectLst/>
                <a:latin typeface="Segoe UI" panose="020B0502040204020203" pitchFamily="34" charset="0"/>
              </a:rPr>
              <a:t>badges are awarded </a:t>
            </a:r>
            <a:r>
              <a:rPr lang="en-US" sz="1600" b="1" i="0" u="sng">
                <a:solidFill>
                  <a:srgbClr val="FFFFFF"/>
                </a:solidFill>
                <a:effectLst/>
                <a:latin typeface="Segoe UI" panose="020B0502040204020203" pitchFamily="34" charset="0"/>
              </a:rPr>
              <a:t>manually</a:t>
            </a:r>
            <a:r>
              <a:rPr lang="en-US" sz="1600" b="1">
                <a:solidFill>
                  <a:srgbClr val="FFFFFF"/>
                </a:solidFill>
                <a:latin typeface="Segoe UI" panose="020B0502040204020203" pitchFamily="34" charset="0"/>
              </a:rPr>
              <a:t>.</a:t>
            </a:r>
          </a:p>
          <a:p>
            <a:pPr marL="285750" indent="-285750" fontAlgn="base">
              <a:buFont typeface="Arial" panose="020B0604020202020204" pitchFamily="34" charset="0"/>
              <a:buChar char="•"/>
            </a:pPr>
            <a:r>
              <a:rPr lang="en-US" sz="1600">
                <a:solidFill>
                  <a:srgbClr val="FFFFFF"/>
                </a:solidFill>
                <a:latin typeface="Segoe UI" panose="020B0502040204020203" pitchFamily="34" charset="0"/>
              </a:rPr>
              <a:t>To claim a coach badge fill out the form found at: </a:t>
            </a:r>
          </a:p>
          <a:p>
            <a:pPr marL="742950" lvl="1" indent="-285750" fontAlgn="base">
              <a:buFont typeface="Arial" panose="020B0604020202020204" pitchFamily="34" charset="0"/>
              <a:buChar char="•"/>
            </a:pPr>
            <a:r>
              <a:rPr lang="en-US" sz="1600" b="1" i="0" u="sng" strike="noStrike">
                <a:solidFill>
                  <a:schemeClr val="bg1"/>
                </a:solidFill>
                <a:effectLst/>
                <a:highlight>
                  <a:srgbClr val="FFFF00"/>
                </a:highlight>
                <a:latin typeface="Segoe UI" panose="020B0502040204020203" pitchFamily="34" charset="0"/>
                <a:hlinkClick r:id="rId4">
                  <a:extLst>
                    <a:ext uri="{A12FA001-AC4F-418D-AE19-62706E023703}">
                      <ahyp:hlinkClr xmlns:ahyp="http://schemas.microsoft.com/office/drawing/2018/hyperlinkcolor" val="tx"/>
                    </a:ext>
                  </a:extLst>
                </a:hlinkClick>
              </a:rPr>
              <a:t>aka.ms/OHCoachBadge</a:t>
            </a:r>
            <a:r>
              <a:rPr lang="en-US" sz="1600" b="0" i="0">
                <a:effectLst/>
                <a:latin typeface="Segoe UI" panose="020B0502040204020203" pitchFamily="34" charset="0"/>
              </a:rPr>
              <a:t>​</a:t>
            </a:r>
          </a:p>
          <a:p>
            <a:pPr marL="285750" indent="-285750" fontAlgn="base">
              <a:buFont typeface="Arial" panose="020B0604020202020204" pitchFamily="34" charset="0"/>
              <a:buChar char="•"/>
            </a:pPr>
            <a:r>
              <a:rPr lang="en-US" sz="1600">
                <a:solidFill>
                  <a:schemeClr val="bg1"/>
                </a:solidFill>
                <a:latin typeface="Segoe UI" panose="020B0502040204020203" pitchFamily="34" charset="0"/>
              </a:rPr>
              <a:t>Badges are sent 1-2 weeks after filling out the form </a:t>
            </a:r>
            <a:endParaRPr lang="en-US" sz="1600" b="0" i="0">
              <a:solidFill>
                <a:schemeClr val="bg1"/>
              </a:solidFill>
              <a:effectLst/>
            </a:endParaRPr>
          </a:p>
        </p:txBody>
      </p:sp>
      <p:sp>
        <p:nvSpPr>
          <p:cNvPr id="14" name="TextBox 13">
            <a:extLst>
              <a:ext uri="{FF2B5EF4-FFF2-40B4-BE49-F238E27FC236}">
                <a16:creationId xmlns:a16="http://schemas.microsoft.com/office/drawing/2014/main" id="{4949F18D-A0D1-4348-95FE-74C96AC084ED}"/>
              </a:ext>
            </a:extLst>
          </p:cNvPr>
          <p:cNvSpPr txBox="1"/>
          <p:nvPr/>
        </p:nvSpPr>
        <p:spPr>
          <a:xfrm>
            <a:off x="6824916" y="5957633"/>
            <a:ext cx="5140902" cy="646331"/>
          </a:xfrm>
          <a:prstGeom prst="rect">
            <a:avLst/>
          </a:prstGeom>
          <a:noFill/>
        </p:spPr>
        <p:txBody>
          <a:bodyPr wrap="square">
            <a:spAutoFit/>
          </a:bodyPr>
          <a:lstStyle/>
          <a:p>
            <a:pPr algn="l" rtl="0" fontAlgn="base"/>
            <a:r>
              <a:rPr lang="en-US">
                <a:solidFill>
                  <a:schemeClr val="bg1"/>
                </a:solidFill>
                <a:latin typeface="Segoe UI" panose="020B0502040204020203" pitchFamily="34" charset="0"/>
              </a:rPr>
              <a:t>Please email</a:t>
            </a:r>
            <a:r>
              <a:rPr lang="en-US" b="0" i="0" u="none" strike="noStrike">
                <a:solidFill>
                  <a:schemeClr val="bg1"/>
                </a:solidFill>
                <a:effectLst/>
                <a:latin typeface="Segoe UI" panose="020B0502040204020203" pitchFamily="34" charset="0"/>
              </a:rPr>
              <a:t> </a:t>
            </a:r>
            <a:r>
              <a:rPr lang="en-US" b="0" i="0" u="sng" strike="noStrike">
                <a:solidFill>
                  <a:schemeClr val="bg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AskOpenHack@microsoft.com</a:t>
            </a:r>
            <a:r>
              <a:rPr lang="en-US" b="0" i="0" u="none" strike="noStrike">
                <a:solidFill>
                  <a:schemeClr val="bg1"/>
                </a:solidFill>
                <a:effectLst/>
                <a:latin typeface="Segoe UI" panose="020B0502040204020203" pitchFamily="34" charset="0"/>
              </a:rPr>
              <a:t> </a:t>
            </a:r>
            <a:r>
              <a:rPr lang="en-US">
                <a:solidFill>
                  <a:schemeClr val="bg1"/>
                </a:solidFill>
                <a:latin typeface="Segoe UI" panose="020B0502040204020203" pitchFamily="34" charset="0"/>
              </a:rPr>
              <a:t>to claim any badges after the OpenHack. </a:t>
            </a:r>
            <a:r>
              <a:rPr lang="en-US" b="0" i="0">
                <a:solidFill>
                  <a:schemeClr val="bg1"/>
                </a:solidFill>
                <a:effectLst/>
                <a:latin typeface="Segoe UI" panose="020B0502040204020203" pitchFamily="34" charset="0"/>
              </a:rPr>
              <a:t>​</a:t>
            </a:r>
            <a:endParaRPr lang="en-US" b="0" i="0">
              <a:solidFill>
                <a:schemeClr val="bg1"/>
              </a:solidFill>
              <a:effectLst/>
            </a:endParaRPr>
          </a:p>
        </p:txBody>
      </p:sp>
      <p:sp>
        <p:nvSpPr>
          <p:cNvPr id="4" name="Title 3">
            <a:extLst>
              <a:ext uri="{FF2B5EF4-FFF2-40B4-BE49-F238E27FC236}">
                <a16:creationId xmlns:a16="http://schemas.microsoft.com/office/drawing/2014/main" id="{86C2650C-F76F-4ACA-BC9F-82749D5B65BD}"/>
              </a:ext>
            </a:extLst>
          </p:cNvPr>
          <p:cNvSpPr>
            <a:spLocks noGrp="1"/>
          </p:cNvSpPr>
          <p:nvPr>
            <p:ph type="title"/>
          </p:nvPr>
        </p:nvSpPr>
        <p:spPr/>
        <p:txBody>
          <a:bodyPr/>
          <a:lstStyle/>
          <a:p>
            <a:r>
              <a:rPr lang="en-US"/>
              <a:t>Issuing badges</a:t>
            </a:r>
          </a:p>
        </p:txBody>
      </p:sp>
    </p:spTree>
    <p:extLst>
      <p:ext uri="{BB962C8B-B14F-4D97-AF65-F5344CB8AC3E}">
        <p14:creationId xmlns:p14="http://schemas.microsoft.com/office/powerpoint/2010/main" val="17744663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62E97-D7DC-4AC9-8D05-08B0F60B7252}"/>
              </a:ext>
            </a:extLst>
          </p:cNvPr>
          <p:cNvSpPr>
            <a:spLocks noGrp="1"/>
          </p:cNvSpPr>
          <p:nvPr>
            <p:ph type="title"/>
          </p:nvPr>
        </p:nvSpPr>
        <p:spPr/>
        <p:txBody>
          <a:bodyPr/>
          <a:lstStyle/>
          <a:p>
            <a:r>
              <a:rPr lang="en-US" sz="2800">
                <a:latin typeface="+mn-lt"/>
              </a:rPr>
              <a:t>Coach Resources</a:t>
            </a:r>
            <a:endParaRPr lang="en-US"/>
          </a:p>
        </p:txBody>
      </p:sp>
      <p:graphicFrame>
        <p:nvGraphicFramePr>
          <p:cNvPr id="3" name="Table 3">
            <a:extLst>
              <a:ext uri="{FF2B5EF4-FFF2-40B4-BE49-F238E27FC236}">
                <a16:creationId xmlns:a16="http://schemas.microsoft.com/office/drawing/2014/main" id="{0BE14773-72B8-4E33-8F16-DD552F10219B}"/>
              </a:ext>
            </a:extLst>
          </p:cNvPr>
          <p:cNvGraphicFramePr>
            <a:graphicFrameLocks noGrp="1"/>
          </p:cNvGraphicFramePr>
          <p:nvPr/>
        </p:nvGraphicFramePr>
        <p:xfrm>
          <a:off x="726440" y="1574030"/>
          <a:ext cx="8905240" cy="2225040"/>
        </p:xfrm>
        <a:graphic>
          <a:graphicData uri="http://schemas.openxmlformats.org/drawingml/2006/table">
            <a:tbl>
              <a:tblPr firstRow="1" bandRow="1">
                <a:tableStyleId>{5C22544A-7EE6-4342-B048-85BDC9FD1C3A}</a:tableStyleId>
              </a:tblPr>
              <a:tblGrid>
                <a:gridCol w="4193305">
                  <a:extLst>
                    <a:ext uri="{9D8B030D-6E8A-4147-A177-3AD203B41FA5}">
                      <a16:colId xmlns:a16="http://schemas.microsoft.com/office/drawing/2014/main" val="3328702281"/>
                    </a:ext>
                  </a:extLst>
                </a:gridCol>
                <a:gridCol w="4711935">
                  <a:extLst>
                    <a:ext uri="{9D8B030D-6E8A-4147-A177-3AD203B41FA5}">
                      <a16:colId xmlns:a16="http://schemas.microsoft.com/office/drawing/2014/main" val="2093734771"/>
                    </a:ext>
                  </a:extLst>
                </a:gridCol>
              </a:tblGrid>
              <a:tr h="370840">
                <a:tc>
                  <a:txBody>
                    <a:bodyPr/>
                    <a:lstStyle/>
                    <a:p>
                      <a:r>
                        <a:rPr lang="en-US">
                          <a:solidFill>
                            <a:schemeClr val="tx1"/>
                          </a:solidFill>
                        </a:rPr>
                        <a:t>Resource</a:t>
                      </a:r>
                    </a:p>
                  </a:txBody>
                  <a:tcPr>
                    <a:solidFill>
                      <a:schemeClr val="bg1"/>
                    </a:solidFill>
                  </a:tcPr>
                </a:tc>
                <a:tc>
                  <a:txBody>
                    <a:bodyPr/>
                    <a:lstStyle/>
                    <a:p>
                      <a:r>
                        <a:rPr lang="en-US">
                          <a:solidFill>
                            <a:schemeClr val="bg1"/>
                          </a:solidFill>
                        </a:rPr>
                        <a:t>Link</a:t>
                      </a:r>
                    </a:p>
                  </a:txBody>
                  <a:tcPr>
                    <a:solidFill>
                      <a:schemeClr val="bg1"/>
                    </a:solidFill>
                  </a:tcPr>
                </a:tc>
                <a:extLst>
                  <a:ext uri="{0D108BD9-81ED-4DB2-BD59-A6C34878D82A}">
                    <a16:rowId xmlns:a16="http://schemas.microsoft.com/office/drawing/2014/main" val="1881814233"/>
                  </a:ext>
                </a:extLst>
              </a:tr>
              <a:tr h="370840">
                <a:tc>
                  <a:txBody>
                    <a:bodyPr/>
                    <a:lstStyle/>
                    <a:p>
                      <a:r>
                        <a:rPr lang="en-US">
                          <a:solidFill>
                            <a:schemeClr val="tx1"/>
                          </a:solidFill>
                          <a:hlinkClick r:id="rId2">
                            <a:extLst>
                              <a:ext uri="{A12FA001-AC4F-418D-AE19-62706E023703}">
                                <ahyp:hlinkClr xmlns:ahyp="http://schemas.microsoft.com/office/drawing/2018/hyperlinkcolor" val="tx"/>
                              </a:ext>
                            </a:extLst>
                          </a:hlinkClick>
                        </a:rPr>
                        <a:t>Opsgility Portal User Guide</a:t>
                      </a:r>
                      <a:r>
                        <a:rPr lang="en-US">
                          <a:solidFill>
                            <a:schemeClr val="tx1"/>
                          </a:solidFill>
                        </a:rPr>
                        <a:t> </a:t>
                      </a:r>
                    </a:p>
                  </a:txBody>
                  <a:tcPr>
                    <a:solidFill>
                      <a:schemeClr val="bg1"/>
                    </a:solidFill>
                  </a:tcPr>
                </a:tc>
                <a:tc>
                  <a:txBody>
                    <a:bodyPr/>
                    <a:lstStyle/>
                    <a:p>
                      <a:r>
                        <a:rPr lang="en-US">
                          <a:hlinkClick r:id="rId3"/>
                        </a:rPr>
                        <a:t>aka.ms/CoachPortalGuide</a:t>
                      </a:r>
                      <a:endParaRPr lang="en-US">
                        <a:solidFill>
                          <a:schemeClr val="bg1"/>
                        </a:solidFill>
                      </a:endParaRPr>
                    </a:p>
                  </a:txBody>
                  <a:tcPr>
                    <a:solidFill>
                      <a:schemeClr val="bg1"/>
                    </a:solidFill>
                  </a:tcPr>
                </a:tc>
                <a:extLst>
                  <a:ext uri="{0D108BD9-81ED-4DB2-BD59-A6C34878D82A}">
                    <a16:rowId xmlns:a16="http://schemas.microsoft.com/office/drawing/2014/main" val="3803021285"/>
                  </a:ext>
                </a:extLst>
              </a:tr>
              <a:tr h="370840">
                <a:tc>
                  <a:txBody>
                    <a:bodyPr/>
                    <a:lstStyle/>
                    <a:p>
                      <a:r>
                        <a:rPr lang="en-US">
                          <a:solidFill>
                            <a:schemeClr val="tx1"/>
                          </a:solidFill>
                          <a:hlinkClick r:id="rId4">
                            <a:extLst>
                              <a:ext uri="{A12FA001-AC4F-418D-AE19-62706E023703}">
                                <ahyp:hlinkClr xmlns:ahyp="http://schemas.microsoft.com/office/drawing/2018/hyperlinkcolor" val="tx"/>
                              </a:ext>
                            </a:extLst>
                          </a:hlinkClick>
                        </a:rPr>
                        <a:t>OpenHack Playbook Coach Page</a:t>
                      </a:r>
                      <a:endParaRPr lang="en-US">
                        <a:solidFill>
                          <a:schemeClr val="tx1"/>
                        </a:solidFill>
                      </a:endParaRPr>
                    </a:p>
                  </a:txBody>
                  <a:tcPr>
                    <a:solidFill>
                      <a:schemeClr val="bg1"/>
                    </a:solidFill>
                  </a:tcPr>
                </a:tc>
                <a:tc>
                  <a:txBody>
                    <a:bodyPr/>
                    <a:lstStyle/>
                    <a:p>
                      <a:r>
                        <a:rPr lang="en-US">
                          <a:hlinkClick r:id="rId5"/>
                        </a:rPr>
                        <a:t>aka.ms/OpenHackPlaybook</a:t>
                      </a:r>
                      <a:endParaRPr lang="en-US">
                        <a:solidFill>
                          <a:schemeClr val="bg1"/>
                        </a:solidFill>
                        <a:hlinkClick r:id="rId6"/>
                      </a:endParaRPr>
                    </a:p>
                  </a:txBody>
                  <a:tcPr>
                    <a:solidFill>
                      <a:schemeClr val="bg1"/>
                    </a:solidFill>
                  </a:tcPr>
                </a:tc>
                <a:extLst>
                  <a:ext uri="{0D108BD9-81ED-4DB2-BD59-A6C34878D82A}">
                    <a16:rowId xmlns:a16="http://schemas.microsoft.com/office/drawing/2014/main" val="1170595773"/>
                  </a:ext>
                </a:extLst>
              </a:tr>
              <a:tr h="370840">
                <a:tc>
                  <a:txBody>
                    <a:bodyPr/>
                    <a:lstStyle/>
                    <a:p>
                      <a:r>
                        <a:rPr lang="en-US" sz="1800" kern="120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Coach solutions guides </a:t>
                      </a:r>
                      <a:endParaRPr lang="en-US">
                        <a:solidFill>
                          <a:schemeClr val="tx1"/>
                        </a:solidFill>
                      </a:endParaRPr>
                    </a:p>
                  </a:txBody>
                  <a:tcPr>
                    <a:solidFill>
                      <a:schemeClr val="bg1"/>
                    </a:solidFill>
                  </a:tcPr>
                </a:tc>
                <a:tc>
                  <a:txBody>
                    <a:bodyPr/>
                    <a:lstStyle/>
                    <a:p>
                      <a:r>
                        <a:rPr lang="en-US">
                          <a:hlinkClick r:id="rId8"/>
                        </a:rPr>
                        <a:t>aka.ms/OHCoachMaterials</a:t>
                      </a:r>
                      <a:endParaRPr lang="en-US">
                        <a:solidFill>
                          <a:schemeClr val="bg1"/>
                        </a:solidFill>
                      </a:endParaRPr>
                    </a:p>
                  </a:txBody>
                  <a:tcPr>
                    <a:solidFill>
                      <a:schemeClr val="bg1"/>
                    </a:solidFill>
                  </a:tcPr>
                </a:tc>
                <a:extLst>
                  <a:ext uri="{0D108BD9-81ED-4DB2-BD59-A6C34878D82A}">
                    <a16:rowId xmlns:a16="http://schemas.microsoft.com/office/drawing/2014/main" val="1321323893"/>
                  </a:ext>
                </a:extLst>
              </a:tr>
              <a:tr h="370840">
                <a:tc>
                  <a:txBody>
                    <a:bodyPr/>
                    <a:lstStyle/>
                    <a:p>
                      <a:r>
                        <a:rPr lang="en-US">
                          <a:solidFill>
                            <a:schemeClr val="tx1"/>
                          </a:solidFill>
                          <a:hlinkClick r:id="rId9">
                            <a:extLst>
                              <a:ext uri="{A12FA001-AC4F-418D-AE19-62706E023703}">
                                <ahyp:hlinkClr xmlns:ahyp="http://schemas.microsoft.com/office/drawing/2018/hyperlinkcolor" val="tx"/>
                              </a:ext>
                            </a:extLst>
                          </a:hlinkClick>
                        </a:rPr>
                        <a:t>Coach Ready training video </a:t>
                      </a:r>
                      <a:r>
                        <a:rPr lang="en-US">
                          <a:solidFill>
                            <a:schemeClr val="tx1"/>
                          </a:solidFill>
                        </a:rPr>
                        <a:t>(TSI)</a:t>
                      </a:r>
                    </a:p>
                  </a:txBody>
                  <a:tcPr>
                    <a:solidFill>
                      <a:schemeClr val="bg1"/>
                    </a:solidFill>
                  </a:tcPr>
                </a:tc>
                <a:tc>
                  <a:txBody>
                    <a:bodyPr/>
                    <a:lstStyle/>
                    <a:p>
                      <a:r>
                        <a:rPr lang="en-US">
                          <a:solidFill>
                            <a:schemeClr val="accent1"/>
                          </a:solidFill>
                          <a:hlinkClick r:id="rId9">
                            <a:extLst>
                              <a:ext uri="{A12FA001-AC4F-418D-AE19-62706E023703}">
                                <ahyp:hlinkClr xmlns:ahyp="http://schemas.microsoft.com/office/drawing/2018/hyperlinkcolor" val="tx"/>
                              </a:ext>
                            </a:extLst>
                          </a:hlinkClick>
                        </a:rPr>
                        <a:t>aka.ms/ohcr</a:t>
                      </a:r>
                      <a:endParaRPr lang="en-US">
                        <a:solidFill>
                          <a:schemeClr val="accent1"/>
                        </a:solidFill>
                      </a:endParaRPr>
                    </a:p>
                  </a:txBody>
                  <a:tcPr>
                    <a:solidFill>
                      <a:schemeClr val="bg1"/>
                    </a:solidFill>
                  </a:tcPr>
                </a:tc>
                <a:extLst>
                  <a:ext uri="{0D108BD9-81ED-4DB2-BD59-A6C34878D82A}">
                    <a16:rowId xmlns:a16="http://schemas.microsoft.com/office/drawing/2014/main" val="3212302967"/>
                  </a:ext>
                </a:extLst>
              </a:tr>
              <a:tr h="370840">
                <a:tc>
                  <a:txBody>
                    <a:bodyPr/>
                    <a:lstStyle/>
                    <a:p>
                      <a:r>
                        <a:rPr lang="en-US">
                          <a:solidFill>
                            <a:schemeClr val="tx1"/>
                          </a:solidFill>
                        </a:rPr>
                        <a:t>OpenHack Badging Overview</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kern="1200">
                          <a:solidFill>
                            <a:schemeClr val="bg1"/>
                          </a:solidFill>
                          <a:effectLst/>
                          <a:latin typeface="+mn-lt"/>
                          <a:ea typeface="+mn-ea"/>
                          <a:cs typeface="+mn-cs"/>
                          <a:hlinkClick r:id="rId10"/>
                        </a:rPr>
                        <a:t>aka.ms/OHBadgesOverview</a:t>
                      </a:r>
                      <a:endParaRPr lang="en-US" sz="1800" u="sng" kern="1200">
                        <a:solidFill>
                          <a:schemeClr val="bg1"/>
                        </a:solidFill>
                        <a:effectLst/>
                        <a:latin typeface="+mn-lt"/>
                        <a:ea typeface="+mn-ea"/>
                        <a:cs typeface="+mn-cs"/>
                      </a:endParaRPr>
                    </a:p>
                  </a:txBody>
                  <a:tcPr>
                    <a:solidFill>
                      <a:schemeClr val="bg1"/>
                    </a:solidFill>
                  </a:tcPr>
                </a:tc>
                <a:extLst>
                  <a:ext uri="{0D108BD9-81ED-4DB2-BD59-A6C34878D82A}">
                    <a16:rowId xmlns:a16="http://schemas.microsoft.com/office/drawing/2014/main" val="3326445996"/>
                  </a:ext>
                </a:extLst>
              </a:tr>
            </a:tbl>
          </a:graphicData>
        </a:graphic>
      </p:graphicFrame>
    </p:spTree>
    <p:extLst>
      <p:ext uri="{BB962C8B-B14F-4D97-AF65-F5344CB8AC3E}">
        <p14:creationId xmlns:p14="http://schemas.microsoft.com/office/powerpoint/2010/main" val="28019001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7B23-CC74-45C3-9582-7FA8581D1F4C}"/>
              </a:ext>
            </a:extLst>
          </p:cNvPr>
          <p:cNvSpPr>
            <a:spLocks noGrp="1"/>
          </p:cNvSpPr>
          <p:nvPr>
            <p:ph type="title"/>
          </p:nvPr>
        </p:nvSpPr>
        <p:spPr/>
        <p:txBody>
          <a:bodyPr/>
          <a:lstStyle/>
          <a:p>
            <a:r>
              <a:rPr kumimoji="0" lang="en-US" sz="2800" b="0" i="0" u="none" strike="noStrike" kern="1200" cap="none" spc="0" normalizeH="0" baseline="0" noProof="0" dirty="0">
                <a:ln>
                  <a:noFill/>
                </a:ln>
                <a:solidFill>
                  <a:schemeClr val="tx1"/>
                </a:solidFill>
                <a:effectLst/>
                <a:uLnTx/>
                <a:uFillTx/>
                <a:latin typeface="Segoe UI"/>
                <a:ea typeface="+mn-ea"/>
                <a:cs typeface="Segoe UI"/>
              </a:rPr>
              <a:t>Today’s Afternoon Standup</a:t>
            </a:r>
            <a:endParaRPr lang="en-US" dirty="0"/>
          </a:p>
        </p:txBody>
      </p:sp>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435662"/>
            <a:ext cx="12280538" cy="3327220"/>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chemeClr val="tx1"/>
                </a:solidFill>
                <a:latin typeface="Segoe UI"/>
                <a:cs typeface="Segoe UI"/>
              </a:rPr>
              <a:t>[Start Time – End Time]</a:t>
            </a:r>
            <a:endParaRPr lang="en-US" sz="2400" dirty="0">
              <a:solidFill>
                <a:schemeClr val="tx1"/>
              </a:solidFill>
              <a:latin typeface="Segoe UI" panose="020B0502040204020203" pitchFamily="34" charset="0"/>
              <a:cs typeface="Segoe UI" panose="020B0502040204020203" pitchFamily="34" charset="0"/>
            </a:endParaRPr>
          </a:p>
          <a:p>
            <a:pPr>
              <a:lnSpc>
                <a:spcPct val="150000"/>
              </a:lnSpc>
            </a:pPr>
            <a:r>
              <a:rPr lang="en-US" sz="2400" dirty="0">
                <a:solidFill>
                  <a:schemeClr val="tx1"/>
                </a:solidFill>
                <a:latin typeface="Segoe UI"/>
                <a:cs typeface="Segoe UI"/>
              </a:rPr>
              <a:t>Come prepared with summary from your team:</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Technical Feedback (product, documentation, feature, blocker)</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Challenge Content Feedback</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Progress</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Workarounds </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Interesting Approaches</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Etc.</a:t>
            </a:r>
            <a:endParaRPr kumimoji="0" lang="en-US" sz="2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97805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EA0A-E592-4358-8355-F419159C74D9}"/>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Segoe UI" panose="020B0502040204020203" pitchFamily="34" charset="0"/>
                <a:ea typeface="+mj-ea"/>
                <a:cs typeface="Segoe UI" panose="020B0502040204020203" pitchFamily="34" charset="0"/>
              </a:rPr>
              <a:t>Questions?</a:t>
            </a:r>
          </a:p>
        </p:txBody>
      </p:sp>
    </p:spTree>
    <p:extLst>
      <p:ext uri="{BB962C8B-B14F-4D97-AF65-F5344CB8AC3E}">
        <p14:creationId xmlns:p14="http://schemas.microsoft.com/office/powerpoint/2010/main" val="72368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87EDF4C-D7AF-4503-AE7E-9D598248574A}"/>
              </a:ext>
            </a:extLst>
          </p:cNvPr>
          <p:cNvSpPr>
            <a:spLocks noGrp="1"/>
          </p:cNvSpPr>
          <p:nvPr>
            <p:ph type="title"/>
          </p:nvPr>
        </p:nvSpPr>
        <p:spPr>
          <a:xfrm>
            <a:off x="4851401" y="3941660"/>
            <a:ext cx="7084436" cy="113152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FFFFFF"/>
                </a:solidFill>
                <a:effectLst/>
                <a:uLnTx/>
                <a:uFillTx/>
                <a:latin typeface="Segoe UI"/>
                <a:ea typeface="+mn-ea"/>
                <a:cs typeface="Segoe UI"/>
              </a:rPr>
              <a:t>Day </a:t>
            </a:r>
            <a:r>
              <a:rPr lang="en-NZ" sz="2400" b="1" spc="0" dirty="0">
                <a:ln>
                  <a:noFill/>
                </a:ln>
                <a:solidFill>
                  <a:srgbClr val="FFFFFF"/>
                </a:solidFill>
                <a:latin typeface="Segoe UI"/>
                <a:cs typeface="Segoe UI"/>
              </a:rPr>
              <a:t>3</a:t>
            </a:r>
            <a:r>
              <a:rPr kumimoji="0" lang="en-NZ" sz="2400" b="1" i="0" u="none" strike="noStrike" kern="1200" cap="none" spc="0" normalizeH="0" baseline="0" noProof="0" dirty="0">
                <a:ln>
                  <a:noFill/>
                </a:ln>
                <a:solidFill>
                  <a:srgbClr val="FFFFFF"/>
                </a:solidFill>
                <a:effectLst/>
                <a:uLnTx/>
                <a:uFillTx/>
                <a:latin typeface="Segoe UI"/>
                <a:ea typeface="+mn-ea"/>
                <a:cs typeface="Segoe UI"/>
              </a:rPr>
              <a:t> Coach </a:t>
            </a:r>
            <a:r>
              <a:rPr kumimoji="0" lang="en-NZ" sz="2400" b="1" i="0" u="none" strike="noStrike" kern="1200" cap="none" spc="0" normalizeH="0" baseline="0" noProof="0" dirty="0" err="1">
                <a:ln>
                  <a:noFill/>
                </a:ln>
                <a:solidFill>
                  <a:srgbClr val="FFFFFF"/>
                </a:solidFill>
                <a:effectLst/>
                <a:uLnTx/>
                <a:uFillTx/>
                <a:latin typeface="Segoe UI"/>
                <a:ea typeface="+mn-ea"/>
                <a:cs typeface="Segoe UI"/>
              </a:rPr>
              <a:t>Standup</a:t>
            </a:r>
            <a:endParaRPr kumimoji="0" lang="en-NZ" sz="24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NZ" sz="2400" b="0" i="0" u="none" strike="noStrike" kern="1200" cap="none" spc="0" normalizeH="0" baseline="0" noProof="0" dirty="0">
                <a:ln>
                  <a:noFill/>
                </a:ln>
                <a:solidFill>
                  <a:srgbClr val="FFFFFF"/>
                </a:solidFill>
                <a:effectLst/>
                <a:uLnTx/>
                <a:uFillTx/>
                <a:latin typeface="Segoe UI"/>
                <a:ea typeface="+mn-ea"/>
                <a:cs typeface="Segoe UI"/>
              </a:rPr>
              <a:t>[Date]</a:t>
            </a:r>
          </a:p>
        </p:txBody>
      </p:sp>
    </p:spTree>
    <p:extLst>
      <p:ext uri="{BB962C8B-B14F-4D97-AF65-F5344CB8AC3E}">
        <p14:creationId xmlns:p14="http://schemas.microsoft.com/office/powerpoint/2010/main" val="246914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4921-C694-4A69-82AE-023B9D56B7EC}"/>
              </a:ext>
            </a:extLst>
          </p:cNvPr>
          <p:cNvSpPr txBox="1">
            <a:spLocks/>
          </p:cNvSpPr>
          <p:nvPr/>
        </p:nvSpPr>
        <p:spPr>
          <a:xfrm>
            <a:off x="533952" y="1365135"/>
            <a:ext cx="11303248"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Segoe UI" panose="020B0502040204020203" pitchFamily="34" charset="0"/>
                <a:cs typeface="Segoe UI" panose="020B0502040204020203" pitchFamily="34" charset="0"/>
              </a:rPr>
              <a:t>Before starting today have each team member complete a brief survey</a:t>
            </a:r>
          </a:p>
        </p:txBody>
      </p:sp>
      <p:sp>
        <p:nvSpPr>
          <p:cNvPr id="3" name="Title 1">
            <a:extLst>
              <a:ext uri="{FF2B5EF4-FFF2-40B4-BE49-F238E27FC236}">
                <a16:creationId xmlns:a16="http://schemas.microsoft.com/office/drawing/2014/main" id="{0E68ED4E-08F2-404E-B3FE-29E492E8716D}"/>
              </a:ext>
            </a:extLst>
          </p:cNvPr>
          <p:cNvSpPr txBox="1">
            <a:spLocks/>
          </p:cNvSpPr>
          <p:nvPr/>
        </p:nvSpPr>
        <p:spPr>
          <a:xfrm>
            <a:off x="533952" y="1600309"/>
            <a:ext cx="11132770" cy="3744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4000">
                <a:latin typeface="Segoe UI"/>
                <a:cs typeface="Segoe UI"/>
              </a:rPr>
              <a:t>[insert </a:t>
            </a:r>
            <a:r>
              <a:rPr lang="en-US" sz="4000" err="1">
                <a:latin typeface="Segoe UI"/>
                <a:cs typeface="Segoe UI"/>
              </a:rPr>
              <a:t>shortlink</a:t>
            </a:r>
            <a:r>
              <a:rPr lang="en-US" sz="4000">
                <a:latin typeface="Segoe UI"/>
                <a:cs typeface="Segoe UI"/>
              </a:rPr>
              <a:t> to survey]</a:t>
            </a:r>
          </a:p>
        </p:txBody>
      </p:sp>
      <p:sp>
        <p:nvSpPr>
          <p:cNvPr id="4" name="Title 3">
            <a:extLst>
              <a:ext uri="{FF2B5EF4-FFF2-40B4-BE49-F238E27FC236}">
                <a16:creationId xmlns:a16="http://schemas.microsoft.com/office/drawing/2014/main" id="{C55D8844-0168-45D7-9F7A-1BC1E66FAB95}"/>
              </a:ext>
              <a:ext uri="{C183D7F6-B498-43B3-948B-1728B52AA6E4}">
                <adec:decorative xmlns:adec="http://schemas.microsoft.com/office/drawing/2017/decorative" val="1"/>
              </a:ext>
            </a:extLst>
          </p:cNvPr>
          <p:cNvSpPr>
            <a:spLocks noGrp="1"/>
          </p:cNvSpPr>
          <p:nvPr>
            <p:ph type="title"/>
          </p:nvPr>
        </p:nvSpPr>
        <p:spPr>
          <a:prstGeom prst="rect">
            <a:avLst/>
          </a:prstGeom>
        </p:spPr>
        <p:txBody>
          <a:bodyPr anchor="b"/>
          <a:lstStyle/>
          <a:p>
            <a:r>
              <a:rPr lang="en-US" dirty="0"/>
              <a:t>Survey</a:t>
            </a:r>
          </a:p>
        </p:txBody>
      </p:sp>
    </p:spTree>
    <p:extLst>
      <p:ext uri="{BB962C8B-B14F-4D97-AF65-F5344CB8AC3E}">
        <p14:creationId xmlns:p14="http://schemas.microsoft.com/office/powerpoint/2010/main" val="23904459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435662"/>
            <a:ext cx="12280538" cy="3327220"/>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2400" dirty="0">
                <a:solidFill>
                  <a:schemeClr val="tx1"/>
                </a:solidFill>
                <a:latin typeface="Segoe UI"/>
                <a:cs typeface="Segoe UI"/>
              </a:rPr>
              <a:t>Success Matrix</a:t>
            </a:r>
          </a:p>
          <a:p>
            <a:pPr lvl="1">
              <a:lnSpc>
                <a:spcPct val="160000"/>
              </a:lnSpc>
            </a:pPr>
            <a:r>
              <a:rPr lang="en-US" sz="2000" dirty="0">
                <a:solidFill>
                  <a:schemeClr val="tx1"/>
                </a:solidFill>
                <a:latin typeface="Segoe UI"/>
                <a:cs typeface="Segoe UI"/>
              </a:rPr>
              <a:t>Completing a challenge requires 80% passing of core learning objectives</a:t>
            </a:r>
          </a:p>
          <a:p>
            <a:pPr>
              <a:lnSpc>
                <a:spcPct val="160000"/>
              </a:lnSpc>
            </a:pPr>
            <a:r>
              <a:rPr lang="en-US" sz="2400" dirty="0">
                <a:solidFill>
                  <a:schemeClr val="tx1"/>
                </a:solidFill>
                <a:latin typeface="Segoe UI"/>
                <a:cs typeface="Segoe UI"/>
              </a:rPr>
              <a:t>Ensure badges are issued / claimed</a:t>
            </a:r>
            <a:endParaRPr lang="en-US" dirty="0">
              <a:solidFill>
                <a:schemeClr val="tx1"/>
              </a:solidFill>
              <a:latin typeface="Segoe UI"/>
              <a:cs typeface="Segoe UI"/>
            </a:endParaRPr>
          </a:p>
          <a:p>
            <a:pPr lvl="1">
              <a:lnSpc>
                <a:spcPct val="160000"/>
              </a:lnSpc>
            </a:pPr>
            <a:r>
              <a:rPr lang="en-US" sz="2000" dirty="0">
                <a:solidFill>
                  <a:schemeClr val="tx1"/>
                </a:solidFill>
                <a:latin typeface="Segoe UI"/>
                <a:cs typeface="Segoe UI"/>
              </a:rPr>
              <a:t>Challenge 6 (Leveraging PaaS services)</a:t>
            </a:r>
          </a:p>
          <a:p>
            <a:pPr>
              <a:lnSpc>
                <a:spcPct val="160000"/>
              </a:lnSpc>
            </a:pPr>
            <a:r>
              <a:rPr lang="en-US" sz="2400" dirty="0">
                <a:solidFill>
                  <a:schemeClr val="tx1"/>
                </a:solidFill>
                <a:latin typeface="Segoe UI"/>
                <a:cs typeface="Segoe UI"/>
              </a:rPr>
              <a:t>Ensure all feedback is captured</a:t>
            </a:r>
          </a:p>
          <a:p>
            <a:pPr>
              <a:lnSpc>
                <a:spcPct val="160000"/>
              </a:lnSpc>
            </a:pPr>
            <a:r>
              <a:rPr lang="en-US" sz="2400" dirty="0">
                <a:solidFill>
                  <a:schemeClr val="tx1"/>
                </a:solidFill>
                <a:latin typeface="Segoe UI"/>
                <a:cs typeface="Segoe UI"/>
              </a:rPr>
              <a:t>Remind your team of working agreement (i.e. camera/audio on, breaks, etc.)</a:t>
            </a:r>
          </a:p>
          <a:p>
            <a:pPr marL="0" marR="0" lvl="0" indent="0" algn="l" defTabSz="914400" rtl="0" eaLnBrk="1" fontAlgn="auto" latinLnBrk="0" hangingPunct="1">
              <a:lnSpc>
                <a:spcPct val="150000"/>
              </a:lnSpc>
              <a:spcBef>
                <a:spcPts val="1000"/>
              </a:spcBef>
              <a:spcAft>
                <a:spcPts val="0"/>
              </a:spcAft>
              <a:buClrTx/>
              <a:buSzTx/>
              <a:buNone/>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itle 2">
            <a:extLst>
              <a:ext uri="{FF2B5EF4-FFF2-40B4-BE49-F238E27FC236}">
                <a16:creationId xmlns:a16="http://schemas.microsoft.com/office/drawing/2014/main" id="{5B5C29CA-CAD3-4125-916D-67D752E68E9B}"/>
              </a:ext>
            </a:extLst>
          </p:cNvPr>
          <p:cNvSpPr>
            <a:spLocks noGrp="1"/>
          </p:cNvSpPr>
          <p:nvPr>
            <p:ph type="title"/>
          </p:nvPr>
        </p:nvSpPr>
        <p:spPr/>
        <p:txBody>
          <a:bodyPr/>
          <a:lstStyle/>
          <a:p>
            <a:r>
              <a:rPr kumimoji="0" lang="en-US" sz="2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Reminders</a:t>
            </a:r>
            <a:endParaRPr lang="en-US" dirty="0"/>
          </a:p>
        </p:txBody>
      </p:sp>
    </p:spTree>
    <p:extLst>
      <p:ext uri="{BB962C8B-B14F-4D97-AF65-F5344CB8AC3E}">
        <p14:creationId xmlns:p14="http://schemas.microsoft.com/office/powerpoint/2010/main" val="41439438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596006"/>
            <a:ext cx="11566930" cy="4027553"/>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sz="2400">
                <a:solidFill>
                  <a:schemeClr val="tx1"/>
                </a:solidFill>
                <a:latin typeface="Segoe UI"/>
                <a:cs typeface="Segoe UI"/>
              </a:rPr>
              <a:t>Run an end of day summary ‘team standup’ before our ‘coach standup’</a:t>
            </a:r>
          </a:p>
          <a:p>
            <a:pPr>
              <a:lnSpc>
                <a:spcPct val="150000"/>
              </a:lnSpc>
              <a:buFont typeface="Arial" panose="020B0604020202020204" pitchFamily="34" charset="0"/>
              <a:buChar char="•"/>
            </a:pPr>
            <a:r>
              <a:rPr lang="en-US" sz="2400">
                <a:solidFill>
                  <a:schemeClr val="tx1"/>
                </a:solidFill>
                <a:latin typeface="Segoe UI"/>
                <a:cs typeface="Segoe UI"/>
              </a:rPr>
              <a:t>Report on bugs, challenging concepts, feedback, highlights, insights, pain points, &amp; workarounds (ensure to track extensively in COACH PORTAL)</a:t>
            </a:r>
          </a:p>
          <a:p>
            <a:pPr>
              <a:lnSpc>
                <a:spcPct val="150000"/>
              </a:lnSpc>
              <a:buFont typeface="Arial" panose="020B0604020202020204" pitchFamily="34" charset="0"/>
              <a:buChar char="•"/>
            </a:pPr>
            <a:r>
              <a:rPr lang="en-US" sz="2400">
                <a:solidFill>
                  <a:schemeClr val="tx1"/>
                </a:solidFill>
                <a:latin typeface="Segoe UI"/>
                <a:cs typeface="Segoe UI"/>
              </a:rPr>
              <a:t>Prepare a 1-2 min synopsis of your team’s feedback &amp; findings for EOD coach standup</a:t>
            </a:r>
          </a:p>
          <a:p>
            <a:pPr>
              <a:lnSpc>
                <a:spcPct val="150000"/>
              </a:lnSpc>
              <a:buFont typeface="Arial" panose="020B0604020202020204" pitchFamily="34" charset="0"/>
              <a:buChar char="•"/>
            </a:pPr>
            <a:r>
              <a:rPr lang="en-US" sz="2400">
                <a:solidFill>
                  <a:schemeClr val="tx1"/>
                </a:solidFill>
                <a:latin typeface="Segoe UI"/>
                <a:cs typeface="Segoe UI"/>
              </a:rPr>
              <a:t>All bugs matter – even if the feedback has been submitted before!</a:t>
            </a:r>
          </a:p>
          <a:p>
            <a:pPr>
              <a:lnSpc>
                <a:spcPct val="200000"/>
              </a:lnSpc>
              <a:buFont typeface="Arial" panose="020B0604020202020204" pitchFamily="34" charset="0"/>
              <a:buChar char="•"/>
            </a:pPr>
            <a:endParaRPr lang="en-US" sz="2400">
              <a:solidFill>
                <a:schemeClr val="tx1"/>
              </a:solidFill>
              <a:latin typeface="Segoe UI" panose="020B0502040204020203" pitchFamily="34" charset="0"/>
              <a:cs typeface="Segoe UI" panose="020B0502040204020203" pitchFamily="34" charset="0"/>
            </a:endParaRPr>
          </a:p>
          <a:p>
            <a:pPr>
              <a:lnSpc>
                <a:spcPct val="200000"/>
              </a:lnSpc>
              <a:buFont typeface="Arial" panose="020B0604020202020204" pitchFamily="34" charset="0"/>
              <a:buChar char="•"/>
            </a:pPr>
            <a:endParaRPr lang="en-US" sz="2400">
              <a:solidFill>
                <a:schemeClr val="tx1"/>
              </a:solidFill>
              <a:latin typeface="Segoe UI" panose="020B0502040204020203" pitchFamily="34" charset="0"/>
              <a:cs typeface="Segoe UI" panose="020B0502040204020203" pitchFamily="34" charset="0"/>
            </a:endParaRPr>
          </a:p>
          <a:p>
            <a:pPr>
              <a:lnSpc>
                <a:spcPct val="200000"/>
              </a:lnSpc>
              <a:buFont typeface="Arial" panose="020B0604020202020204" pitchFamily="34" charset="0"/>
              <a:buChar char="•"/>
            </a:pPr>
            <a:endParaRPr lang="en-US" sz="2400">
              <a:solidFill>
                <a:schemeClr val="tx1"/>
              </a:solidFill>
              <a:latin typeface="Segoe UI" panose="020B0502040204020203" pitchFamily="34" charset="0"/>
              <a:cs typeface="Segoe UI" panose="020B0502040204020203" pitchFamily="34" charset="0"/>
            </a:endParaRPr>
          </a:p>
          <a:p>
            <a:pPr>
              <a:lnSpc>
                <a:spcPct val="200000"/>
              </a:lnSpc>
              <a:buFont typeface="Arial" panose="020B0604020202020204" pitchFamily="34" charset="0"/>
              <a:buChar char="•"/>
            </a:pPr>
            <a:endParaRPr lang="en-US" sz="2400">
              <a:solidFill>
                <a:schemeClr val="tx1"/>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25960AC-6121-4FC6-AD69-BF366B2E960C}"/>
              </a:ext>
            </a:extLst>
          </p:cNvPr>
          <p:cNvSpPr>
            <a:spLocks noGrp="1"/>
          </p:cNvSpPr>
          <p:nvPr>
            <p:ph type="title"/>
          </p:nvPr>
        </p:nvSpPr>
        <p:spPr/>
        <p:txBody>
          <a:bodyPr/>
          <a:lstStyle/>
          <a:p>
            <a:r>
              <a:rPr kumimoji="0" lang="en-US" sz="2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Standup Best Practices (Guiding Principles)</a:t>
            </a:r>
            <a:endParaRPr lang="en-US" dirty="0"/>
          </a:p>
        </p:txBody>
      </p:sp>
    </p:spTree>
    <p:extLst>
      <p:ext uri="{BB962C8B-B14F-4D97-AF65-F5344CB8AC3E}">
        <p14:creationId xmlns:p14="http://schemas.microsoft.com/office/powerpoint/2010/main" val="19909826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487023"/>
            <a:ext cx="11397358" cy="3883954"/>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 typeface="Arial" panose="020B0604020202020204" pitchFamily="34" charset="0"/>
              <a:buChar char="•"/>
            </a:pPr>
            <a:r>
              <a:rPr lang="en-US" sz="2400" dirty="0">
                <a:solidFill>
                  <a:schemeClr val="tx1"/>
                </a:solidFill>
                <a:latin typeface="Segoe UI"/>
                <a:cs typeface="Segoe UI"/>
              </a:rPr>
              <a:t>Begin each challenge by </a:t>
            </a:r>
            <a:r>
              <a:rPr lang="en-US" sz="2400" b="1" dirty="0">
                <a:solidFill>
                  <a:schemeClr val="tx1"/>
                </a:solidFill>
                <a:latin typeface="Segoe UI"/>
                <a:cs typeface="Segoe UI"/>
              </a:rPr>
              <a:t>reading the challenge content </a:t>
            </a:r>
            <a:r>
              <a:rPr lang="en-US" sz="2400" dirty="0">
                <a:solidFill>
                  <a:schemeClr val="tx1"/>
                </a:solidFill>
                <a:latin typeface="Segoe UI"/>
                <a:cs typeface="Segoe UI"/>
              </a:rPr>
              <a:t>thoroughly and </a:t>
            </a:r>
            <a:r>
              <a:rPr lang="en-US" sz="2400" i="1" dirty="0">
                <a:solidFill>
                  <a:schemeClr val="tx1"/>
                </a:solidFill>
                <a:latin typeface="Segoe UI"/>
                <a:cs typeface="Segoe UI"/>
              </a:rPr>
              <a:t>then</a:t>
            </a:r>
            <a:r>
              <a:rPr lang="en-US" sz="2400" dirty="0">
                <a:solidFill>
                  <a:schemeClr val="tx1"/>
                </a:solidFill>
                <a:latin typeface="Segoe UI"/>
                <a:cs typeface="Segoe UI"/>
              </a:rPr>
              <a:t> studying the success criteria as a team to identify MVP before jumping in</a:t>
            </a:r>
          </a:p>
          <a:p>
            <a:pPr>
              <a:lnSpc>
                <a:spcPct val="160000"/>
              </a:lnSpc>
              <a:buFont typeface="Arial" panose="020B0604020202020204" pitchFamily="34" charset="0"/>
              <a:buChar char="•"/>
            </a:pPr>
            <a:r>
              <a:rPr lang="en-US" sz="2400" dirty="0">
                <a:solidFill>
                  <a:schemeClr val="tx1"/>
                </a:solidFill>
                <a:latin typeface="Segoe UI"/>
                <a:cs typeface="Segoe UI"/>
              </a:rPr>
              <a:t>Run a retrospective </a:t>
            </a:r>
            <a:r>
              <a:rPr lang="en-US" sz="2400" b="1" dirty="0">
                <a:solidFill>
                  <a:schemeClr val="tx1"/>
                </a:solidFill>
                <a:latin typeface="Segoe UI"/>
                <a:cs typeface="Segoe UI"/>
              </a:rPr>
              <a:t>at the end of each challenge </a:t>
            </a:r>
            <a:r>
              <a:rPr lang="en-US" sz="2400" dirty="0">
                <a:solidFill>
                  <a:schemeClr val="tx1"/>
                </a:solidFill>
                <a:latin typeface="Segoe UI"/>
                <a:cs typeface="Segoe UI"/>
              </a:rPr>
              <a:t>to ensure your team grasps key concepts and learning objectives before moving on </a:t>
            </a:r>
            <a:endParaRPr lang="en-US" sz="2400" dirty="0">
              <a:solidFill>
                <a:schemeClr val="tx1"/>
              </a:solidFill>
              <a:latin typeface="Segoe UI" panose="020B0502040204020203" pitchFamily="34" charset="0"/>
              <a:cs typeface="Segoe UI" panose="020B0502040204020203" pitchFamily="34" charset="0"/>
            </a:endParaRPr>
          </a:p>
          <a:p>
            <a:pPr>
              <a:lnSpc>
                <a:spcPct val="160000"/>
              </a:lnSpc>
              <a:buFont typeface="Arial" panose="020B0604020202020204" pitchFamily="34" charset="0"/>
              <a:buChar char="•"/>
            </a:pPr>
            <a:r>
              <a:rPr lang="en-US" sz="2400" dirty="0">
                <a:solidFill>
                  <a:schemeClr val="tx1"/>
                </a:solidFill>
                <a:latin typeface="Segoe UI"/>
                <a:cs typeface="Segoe UI"/>
              </a:rPr>
              <a:t>Suggest </a:t>
            </a:r>
            <a:r>
              <a:rPr lang="en-US" sz="2400" b="1" dirty="0">
                <a:solidFill>
                  <a:schemeClr val="tx1"/>
                </a:solidFill>
                <a:latin typeface="Segoe UI"/>
                <a:cs typeface="Segoe UI"/>
              </a:rPr>
              <a:t>breakout tech sessions </a:t>
            </a:r>
            <a:r>
              <a:rPr lang="en-US" sz="2400" dirty="0">
                <a:solidFill>
                  <a:schemeClr val="tx1"/>
                </a:solidFill>
                <a:latin typeface="Segoe UI"/>
                <a:cs typeface="Segoe UI"/>
              </a:rPr>
              <a:t>or lead team where necessary for challenging concepts</a:t>
            </a:r>
            <a:endParaRPr lang="en-US" sz="24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a:p>
            <a:pPr marR="0" lvl="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lang="en-US" sz="24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a:p>
            <a:pPr>
              <a:lnSpc>
                <a:spcPct val="150000"/>
              </a:lnSpc>
              <a:buFont typeface="Arial" panose="020B0604020202020204" pitchFamily="34" charset="0"/>
              <a:buChar char="•"/>
              <a:defRPr/>
            </a:pPr>
            <a:endParaRPr lang="en-US" sz="2400" dirty="0">
              <a:solidFill>
                <a:schemeClr val="tx1"/>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DE8FC37F-0C39-43D0-908A-24D5290CE62C}"/>
              </a:ext>
            </a:extLst>
          </p:cNvPr>
          <p:cNvSpPr>
            <a:spLocks noGrp="1"/>
          </p:cNvSpPr>
          <p:nvPr>
            <p:ph type="title"/>
          </p:nvPr>
        </p:nvSpPr>
        <p:spPr/>
        <p:txBody>
          <a:bodyPr/>
          <a:lstStyle/>
          <a:p>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Challenge Best Practices</a:t>
            </a:r>
            <a:endParaRPr lang="en-US" dirty="0"/>
          </a:p>
        </p:txBody>
      </p:sp>
    </p:spTree>
    <p:extLst>
      <p:ext uri="{BB962C8B-B14F-4D97-AF65-F5344CB8AC3E}">
        <p14:creationId xmlns:p14="http://schemas.microsoft.com/office/powerpoint/2010/main" val="10387929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7D4D4C-6768-4188-865E-D71880CF1723}"/>
              </a:ext>
            </a:extLst>
          </p:cNvPr>
          <p:cNvSpPr>
            <a:spLocks noGrp="1"/>
          </p:cNvSpPr>
          <p:nvPr>
            <p:ph type="title"/>
          </p:nvPr>
        </p:nvSpPr>
        <p:spPr/>
        <p:txBody>
          <a:bodyPr/>
          <a:lstStyle/>
          <a:p>
            <a:r>
              <a:rPr kumimoji="0" lang="en-US" sz="28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Coach Resources</a:t>
            </a:r>
            <a:endParaRPr lang="en-US"/>
          </a:p>
        </p:txBody>
      </p:sp>
      <p:sp>
        <p:nvSpPr>
          <p:cNvPr id="5" name="Text Placeholder 4">
            <a:extLst>
              <a:ext uri="{FF2B5EF4-FFF2-40B4-BE49-F238E27FC236}">
                <a16:creationId xmlns:a16="http://schemas.microsoft.com/office/drawing/2014/main" id="{80F07410-C656-4807-9D53-E09545C98FBF}"/>
              </a:ext>
            </a:extLst>
          </p:cNvPr>
          <p:cNvSpPr txBox="1">
            <a:spLocks/>
          </p:cNvSpPr>
          <p:nvPr/>
        </p:nvSpPr>
        <p:spPr>
          <a:xfrm>
            <a:off x="607242" y="1440942"/>
            <a:ext cx="10977515" cy="4833964"/>
          </a:xfrm>
          <a:prstGeom prst="rect">
            <a:avLst/>
          </a:prstGeom>
        </p:spPr>
        <p:txBody>
          <a:bodyPr anchor="t"/>
          <a:lstStyle>
            <a:lvl1pPr marL="342900" indent="-342900" algn="l" defTabSz="914400" rtl="0" eaLnBrk="1" latinLnBrk="0" hangingPunct="1">
              <a:lnSpc>
                <a:spcPct val="90000"/>
              </a:lnSpc>
              <a:spcBef>
                <a:spcPts val="1000"/>
              </a:spcBef>
              <a:buFontTx/>
              <a:buBlip>
                <a:blip r:embed="rId3"/>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50000"/>
              </a:lnSpc>
            </a:pPr>
            <a:r>
              <a:rPr lang="en-US" dirty="0">
                <a:solidFill>
                  <a:schemeClr val="tx1"/>
                </a:solidFill>
                <a:latin typeface="Segoe UI" panose="020B0502040204020203" pitchFamily="34" charset="0"/>
                <a:cs typeface="Segoe UI" panose="020B0502040204020203" pitchFamily="34" charset="0"/>
              </a:rPr>
              <a:t>Coaches Guide will include resources such as:</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Team assignments</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Guidance on managing your team’s channel</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Submitting feedback</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Participant survey link</a:t>
            </a:r>
          </a:p>
          <a:p>
            <a:pPr lvl="1" fontAlgn="base">
              <a:lnSpc>
                <a:spcPct val="150000"/>
              </a:lnSpc>
            </a:pPr>
            <a:r>
              <a:rPr lang="en-US" sz="1800" dirty="0" err="1">
                <a:solidFill>
                  <a:schemeClr val="tx1"/>
                </a:solidFill>
                <a:latin typeface="Segoe UI" panose="020B0502040204020203" pitchFamily="34" charset="0"/>
                <a:cs typeface="Segoe UI" panose="020B0502040204020203" pitchFamily="34" charset="0"/>
              </a:rPr>
              <a:t>Opsgility</a:t>
            </a:r>
            <a:r>
              <a:rPr lang="en-US" sz="1800" dirty="0">
                <a:solidFill>
                  <a:schemeClr val="tx1"/>
                </a:solidFill>
                <a:latin typeface="Segoe UI" panose="020B0502040204020203" pitchFamily="34" charset="0"/>
                <a:cs typeface="Segoe UI" panose="020B0502040204020203" pitchFamily="34" charset="0"/>
              </a:rPr>
              <a:t> portal coach guide</a:t>
            </a:r>
          </a:p>
          <a:p>
            <a:pPr fontAlgn="base">
              <a:lnSpc>
                <a:spcPct val="150000"/>
              </a:lnSpc>
            </a:pPr>
            <a:r>
              <a:rPr lang="en-US" dirty="0">
                <a:solidFill>
                  <a:schemeClr val="tx1"/>
                </a:solidFill>
                <a:latin typeface="Segoe UI" panose="020B0502040204020203" pitchFamily="34" charset="0"/>
                <a:cs typeface="Segoe UI" panose="020B0502040204020203" pitchFamily="34" charset="0"/>
              </a:rPr>
              <a:t>Other Coach-specific resources will be posted to Files under the Coaches channel</a:t>
            </a:r>
          </a:p>
          <a:p>
            <a:pPr lvl="1" fontAlgn="base">
              <a:lnSpc>
                <a:spcPct val="150000"/>
              </a:lnSpc>
            </a:pPr>
            <a:r>
              <a:rPr lang="en-US" dirty="0">
                <a:solidFill>
                  <a:schemeClr val="tx1"/>
                </a:solidFill>
                <a:latin typeface="Segoe UI" panose="020B0502040204020203" pitchFamily="34" charset="0"/>
                <a:cs typeface="Segoe UI" panose="020B0502040204020203" pitchFamily="34" charset="0"/>
              </a:rPr>
              <a:t>Success Matrix</a:t>
            </a:r>
          </a:p>
        </p:txBody>
      </p:sp>
    </p:spTree>
    <p:extLst>
      <p:ext uri="{BB962C8B-B14F-4D97-AF65-F5344CB8AC3E}">
        <p14:creationId xmlns:p14="http://schemas.microsoft.com/office/powerpoint/2010/main" val="2412833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05CD1-6E4E-45A6-B3EF-FF054CDF93D2}"/>
              </a:ext>
            </a:extLst>
          </p:cNvPr>
          <p:cNvSpPr txBox="1"/>
          <p:nvPr/>
        </p:nvSpPr>
        <p:spPr>
          <a:xfrm>
            <a:off x="243088" y="3020347"/>
            <a:ext cx="4250349" cy="3416320"/>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2. In the </a:t>
            </a:r>
            <a:r>
              <a:rPr lang="en-US">
                <a:solidFill>
                  <a:schemeClr val="bg1"/>
                </a:solidFill>
                <a:highlight>
                  <a:srgbClr val="FFFF00"/>
                </a:highlight>
                <a:latin typeface="Segoe UI" panose="020B0502040204020203" pitchFamily="34" charset="0"/>
                <a:cs typeface="Segoe UI" panose="020B0502040204020203" pitchFamily="34" charset="0"/>
              </a:rPr>
              <a:t>Lab View</a:t>
            </a:r>
            <a:r>
              <a:rPr lang="en-US">
                <a:solidFill>
                  <a:schemeClr val="bg1"/>
                </a:solidFill>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tab coaches will get pop-up notifications when a team has requested approval for the next challenge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3. By default all </a:t>
            </a:r>
            <a:r>
              <a:rPr lang="en-US" u="sng">
                <a:latin typeface="Segoe UI" panose="020B0502040204020203" pitchFamily="34" charset="0"/>
                <a:cs typeface="Segoe UI" panose="020B0502040204020203" pitchFamily="34" charset="0"/>
              </a:rPr>
              <a:t>teams</a:t>
            </a:r>
            <a:r>
              <a:rPr lang="en-US">
                <a:latin typeface="Segoe UI" panose="020B0502040204020203" pitchFamily="34" charset="0"/>
                <a:cs typeface="Segoe UI" panose="020B0502040204020203" pitchFamily="34" charset="0"/>
              </a:rPr>
              <a:t>, </a:t>
            </a:r>
            <a:r>
              <a:rPr lang="en-US" u="sng">
                <a:latin typeface="Segoe UI" panose="020B0502040204020203" pitchFamily="34" charset="0"/>
                <a:cs typeface="Segoe UI" panose="020B0502040204020203" pitchFamily="34" charset="0"/>
              </a:rPr>
              <a:t>available actions</a:t>
            </a:r>
            <a:r>
              <a:rPr lang="en-US">
                <a:latin typeface="Segoe UI" panose="020B0502040204020203" pitchFamily="34" charset="0"/>
                <a:cs typeface="Segoe UI" panose="020B0502040204020203" pitchFamily="34" charset="0"/>
              </a:rPr>
              <a:t>, and </a:t>
            </a:r>
            <a:r>
              <a:rPr lang="en-US" u="sng">
                <a:latin typeface="Segoe UI" panose="020B0502040204020203" pitchFamily="34" charset="0"/>
                <a:cs typeface="Segoe UI" panose="020B0502040204020203" pitchFamily="34" charset="0"/>
              </a:rPr>
              <a:t>status</a:t>
            </a:r>
            <a:r>
              <a:rPr lang="en-US">
                <a:latin typeface="Segoe UI" panose="020B0502040204020203" pitchFamily="34" charset="0"/>
                <a:cs typeface="Segoe UI" panose="020B0502040204020203" pitchFamily="34" charset="0"/>
              </a:rPr>
              <a:t> will be listed. Find your team using the </a:t>
            </a:r>
            <a:r>
              <a:rPr lang="en-US" b="1">
                <a:latin typeface="Segoe UI" panose="020B0502040204020203" pitchFamily="34" charset="0"/>
                <a:cs typeface="Segoe UI" panose="020B0502040204020203" pitchFamily="34" charset="0"/>
              </a:rPr>
              <a:t>Name column</a:t>
            </a:r>
            <a:r>
              <a:rPr lang="en-US">
                <a:latin typeface="Segoe UI" panose="020B0502040204020203" pitchFamily="34" charset="0"/>
                <a:cs typeface="Segoe UI" panose="020B0502040204020203" pitchFamily="34" charset="0"/>
              </a:rPr>
              <a:t>. Select </a:t>
            </a:r>
            <a:r>
              <a:rPr lang="en-US">
                <a:solidFill>
                  <a:schemeClr val="bg1"/>
                </a:solidFill>
                <a:highlight>
                  <a:srgbClr val="00FF00"/>
                </a:highlight>
                <a:latin typeface="Segoe UI" panose="020B0502040204020203" pitchFamily="34" charset="0"/>
                <a:cs typeface="Segoe UI" panose="020B0502040204020203" pitchFamily="34" charset="0"/>
              </a:rPr>
              <a:t>Approve</a:t>
            </a:r>
            <a:r>
              <a:rPr lang="en-US">
                <a:highlight>
                  <a:srgbClr val="00FF00"/>
                </a:highlight>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once you validate your team’s progress. </a:t>
            </a:r>
          </a:p>
          <a:p>
            <a:r>
              <a:rPr lang="en-US">
                <a:latin typeface="Segoe UI" panose="020B0502040204020203" pitchFamily="34" charset="0"/>
                <a:cs typeface="Segoe UI" panose="020B0502040204020203" pitchFamily="34" charset="0"/>
              </a:rPr>
              <a:t>Note: you can filter the messages from your team with the ‘Filter’ dropdown. </a:t>
            </a:r>
          </a:p>
        </p:txBody>
      </p:sp>
      <p:pic>
        <p:nvPicPr>
          <p:cNvPr id="9" name="Picture 8">
            <a:extLst>
              <a:ext uri="{FF2B5EF4-FFF2-40B4-BE49-F238E27FC236}">
                <a16:creationId xmlns:a16="http://schemas.microsoft.com/office/drawing/2014/main" id="{3FC4B967-DBA6-4071-98AB-31F625644F17}"/>
              </a:ext>
            </a:extLst>
          </p:cNvPr>
          <p:cNvPicPr>
            <a:picLocks noChangeAspect="1"/>
          </p:cNvPicPr>
          <p:nvPr/>
        </p:nvPicPr>
        <p:blipFill rotWithShape="1">
          <a:blip r:embed="rId2"/>
          <a:srcRect t="3602"/>
          <a:stretch/>
        </p:blipFill>
        <p:spPr>
          <a:xfrm>
            <a:off x="5014449" y="2396461"/>
            <a:ext cx="7169084" cy="4524446"/>
          </a:xfrm>
          <a:prstGeom prst="rect">
            <a:avLst/>
          </a:prstGeom>
          <a:ln w="28575">
            <a:solidFill>
              <a:schemeClr val="bg1"/>
            </a:solidFill>
          </a:ln>
        </p:spPr>
      </p:pic>
      <p:grpSp>
        <p:nvGrpSpPr>
          <p:cNvPr id="49" name="Group 48">
            <a:extLst>
              <a:ext uri="{FF2B5EF4-FFF2-40B4-BE49-F238E27FC236}">
                <a16:creationId xmlns:a16="http://schemas.microsoft.com/office/drawing/2014/main" id="{836986C1-A42D-4804-A90E-CCA966041BB4}"/>
              </a:ext>
            </a:extLst>
          </p:cNvPr>
          <p:cNvGrpSpPr/>
          <p:nvPr/>
        </p:nvGrpSpPr>
        <p:grpSpPr>
          <a:xfrm>
            <a:off x="8677713" y="2391567"/>
            <a:ext cx="2700561" cy="2463060"/>
            <a:chOff x="8677713" y="2289963"/>
            <a:chExt cx="2700561" cy="2463060"/>
          </a:xfrm>
        </p:grpSpPr>
        <p:pic>
          <p:nvPicPr>
            <p:cNvPr id="11" name="Picture 10">
              <a:extLst>
                <a:ext uri="{FF2B5EF4-FFF2-40B4-BE49-F238E27FC236}">
                  <a16:creationId xmlns:a16="http://schemas.microsoft.com/office/drawing/2014/main" id="{E747BD08-7D6F-441B-8324-1DC16D97B684}"/>
                </a:ext>
              </a:extLst>
            </p:cNvPr>
            <p:cNvPicPr>
              <a:picLocks noChangeAspect="1"/>
            </p:cNvPicPr>
            <p:nvPr/>
          </p:nvPicPr>
          <p:blipFill>
            <a:blip r:embed="rId3"/>
            <a:stretch>
              <a:fillRect/>
            </a:stretch>
          </p:blipFill>
          <p:spPr>
            <a:xfrm>
              <a:off x="8702187" y="2316825"/>
              <a:ext cx="2676087" cy="2436198"/>
            </a:xfrm>
            <a:prstGeom prst="rect">
              <a:avLst/>
            </a:prstGeom>
          </p:spPr>
        </p:pic>
        <p:sp>
          <p:nvSpPr>
            <p:cNvPr id="13" name="Rectangle 12">
              <a:extLst>
                <a:ext uri="{FF2B5EF4-FFF2-40B4-BE49-F238E27FC236}">
                  <a16:creationId xmlns:a16="http://schemas.microsoft.com/office/drawing/2014/main" id="{6FF85A4D-7993-4B1A-BA15-37E3A7B075A6}"/>
                </a:ext>
              </a:extLst>
            </p:cNvPr>
            <p:cNvSpPr/>
            <p:nvPr/>
          </p:nvSpPr>
          <p:spPr bwMode="auto">
            <a:xfrm>
              <a:off x="8677713" y="2289963"/>
              <a:ext cx="2676087" cy="2436198"/>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F6CBFFAD-6B79-4FD6-AE35-B33555806311}"/>
              </a:ext>
            </a:extLst>
          </p:cNvPr>
          <p:cNvSpPr/>
          <p:nvPr/>
        </p:nvSpPr>
        <p:spPr bwMode="auto">
          <a:xfrm>
            <a:off x="5163426" y="4012813"/>
            <a:ext cx="583033" cy="25182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E2E57986-41F1-41DB-844B-B10AA3F4050F}"/>
              </a:ext>
            </a:extLst>
          </p:cNvPr>
          <p:cNvSpPr/>
          <p:nvPr/>
        </p:nvSpPr>
        <p:spPr bwMode="auto">
          <a:xfrm>
            <a:off x="6309903" y="5984226"/>
            <a:ext cx="594583" cy="487114"/>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6ABED73B-F4BA-4920-B7EA-7EBA888AECE1}"/>
              </a:ext>
            </a:extLst>
          </p:cNvPr>
          <p:cNvSpPr/>
          <p:nvPr/>
        </p:nvSpPr>
        <p:spPr bwMode="auto">
          <a:xfrm>
            <a:off x="7912908" y="6311397"/>
            <a:ext cx="2676088" cy="276837"/>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C1A8066-B81A-4C84-AF47-B3D45E1321F0}"/>
              </a:ext>
            </a:extLst>
          </p:cNvPr>
          <p:cNvCxnSpPr>
            <a:cxnSpLocks/>
          </p:cNvCxnSpPr>
          <p:nvPr/>
        </p:nvCxnSpPr>
        <p:spPr>
          <a:xfrm>
            <a:off x="4393545" y="3308828"/>
            <a:ext cx="769881" cy="7039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2A65CCA-563A-460A-8830-0A7B0DE74339}"/>
              </a:ext>
            </a:extLst>
          </p:cNvPr>
          <p:cNvSpPr/>
          <p:nvPr/>
        </p:nvSpPr>
        <p:spPr>
          <a:xfrm>
            <a:off x="4293415" y="3221449"/>
            <a:ext cx="176169" cy="17616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E2941AD6-5DFF-4F02-8742-0E02D3F48AAB}"/>
              </a:ext>
            </a:extLst>
          </p:cNvPr>
          <p:cNvCxnSpPr>
            <a:cxnSpLocks/>
            <a:stCxn id="23" idx="6"/>
          </p:cNvCxnSpPr>
          <p:nvPr/>
        </p:nvCxnSpPr>
        <p:spPr>
          <a:xfrm>
            <a:off x="4469584" y="3309534"/>
            <a:ext cx="4211610" cy="1295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AD892A1-C005-4E2E-A5B0-9F1F03BC95BE}"/>
              </a:ext>
            </a:extLst>
          </p:cNvPr>
          <p:cNvSpPr/>
          <p:nvPr/>
        </p:nvSpPr>
        <p:spPr>
          <a:xfrm>
            <a:off x="4314408" y="4067894"/>
            <a:ext cx="176169" cy="17616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 name="Straight Connector 34">
            <a:extLst>
              <a:ext uri="{FF2B5EF4-FFF2-40B4-BE49-F238E27FC236}">
                <a16:creationId xmlns:a16="http://schemas.microsoft.com/office/drawing/2014/main" id="{EE7DEEA1-44A1-450D-8E58-D39955F5C984}"/>
              </a:ext>
            </a:extLst>
          </p:cNvPr>
          <p:cNvCxnSpPr>
            <a:cxnSpLocks/>
          </p:cNvCxnSpPr>
          <p:nvPr/>
        </p:nvCxnSpPr>
        <p:spPr>
          <a:xfrm>
            <a:off x="4452117" y="4200772"/>
            <a:ext cx="1881571" cy="1783455"/>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8FB668-E061-443B-A6B5-636443B05058}"/>
              </a:ext>
            </a:extLst>
          </p:cNvPr>
          <p:cNvCxnSpPr>
            <a:cxnSpLocks/>
            <a:stCxn id="34" idx="5"/>
          </p:cNvCxnSpPr>
          <p:nvPr/>
        </p:nvCxnSpPr>
        <p:spPr>
          <a:xfrm>
            <a:off x="4464778" y="4218264"/>
            <a:ext cx="3448130" cy="2093133"/>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E6EFFE-2723-4DD8-B1F7-AB784ADABFA7}"/>
              </a:ext>
            </a:extLst>
          </p:cNvPr>
          <p:cNvCxnSpPr>
            <a:cxnSpLocks/>
          </p:cNvCxnSpPr>
          <p:nvPr/>
        </p:nvCxnSpPr>
        <p:spPr>
          <a:xfrm>
            <a:off x="7996798" y="5400516"/>
            <a:ext cx="350248"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CB8C7BCD-1294-42F2-85F0-F6D25F94F61A}"/>
              </a:ext>
            </a:extLst>
          </p:cNvPr>
          <p:cNvPicPr>
            <a:picLocks noChangeAspect="1"/>
          </p:cNvPicPr>
          <p:nvPr/>
        </p:nvPicPr>
        <p:blipFill rotWithShape="1">
          <a:blip r:embed="rId4"/>
          <a:srcRect t="13194"/>
          <a:stretch/>
        </p:blipFill>
        <p:spPr>
          <a:xfrm>
            <a:off x="4984446" y="901862"/>
            <a:ext cx="7179561" cy="1279652"/>
          </a:xfrm>
          <a:prstGeom prst="rect">
            <a:avLst/>
          </a:prstGeom>
          <a:ln w="28575">
            <a:solidFill>
              <a:schemeClr val="bg1"/>
            </a:solidFill>
          </a:ln>
        </p:spPr>
      </p:pic>
      <p:sp>
        <p:nvSpPr>
          <p:cNvPr id="52" name="Oval 51">
            <a:extLst>
              <a:ext uri="{FF2B5EF4-FFF2-40B4-BE49-F238E27FC236}">
                <a16:creationId xmlns:a16="http://schemas.microsoft.com/office/drawing/2014/main" id="{6ADD99D1-B88F-42E9-A6D1-7F13AE13A281}"/>
              </a:ext>
            </a:extLst>
          </p:cNvPr>
          <p:cNvSpPr/>
          <p:nvPr/>
        </p:nvSpPr>
        <p:spPr>
          <a:xfrm>
            <a:off x="4314408" y="1274584"/>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a:extLst>
              <a:ext uri="{FF2B5EF4-FFF2-40B4-BE49-F238E27FC236}">
                <a16:creationId xmlns:a16="http://schemas.microsoft.com/office/drawing/2014/main" id="{20539007-C58B-4598-901F-F130B23C45E6}"/>
              </a:ext>
            </a:extLst>
          </p:cNvPr>
          <p:cNvCxnSpPr>
            <a:cxnSpLocks/>
          </p:cNvCxnSpPr>
          <p:nvPr/>
        </p:nvCxnSpPr>
        <p:spPr>
          <a:xfrm>
            <a:off x="4342040" y="1390064"/>
            <a:ext cx="6635260" cy="46134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8868CA6-9032-426E-A2A9-E20E6B2F638D}"/>
              </a:ext>
            </a:extLst>
          </p:cNvPr>
          <p:cNvSpPr/>
          <p:nvPr/>
        </p:nvSpPr>
        <p:spPr bwMode="auto">
          <a:xfrm>
            <a:off x="8092967" y="1044591"/>
            <a:ext cx="2496030" cy="1100987"/>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A1BC082F-8C64-4795-87B4-8F96A308DE4A}"/>
              </a:ext>
            </a:extLst>
          </p:cNvPr>
          <p:cNvCxnSpPr>
            <a:cxnSpLocks/>
          </p:cNvCxnSpPr>
          <p:nvPr/>
        </p:nvCxnSpPr>
        <p:spPr>
          <a:xfrm>
            <a:off x="4342041" y="1351683"/>
            <a:ext cx="3732263" cy="5410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D88104-9AF9-4092-86E2-F44045E95752}"/>
              </a:ext>
            </a:extLst>
          </p:cNvPr>
          <p:cNvSpPr txBox="1"/>
          <p:nvPr/>
        </p:nvSpPr>
        <p:spPr>
          <a:xfrm>
            <a:off x="193687" y="1085643"/>
            <a:ext cx="4099728" cy="923330"/>
          </a:xfrm>
          <a:prstGeom prst="rect">
            <a:avLst/>
          </a:prstGeom>
          <a:noFill/>
        </p:spPr>
        <p:txBody>
          <a:bodyPr wrap="square">
            <a:spAutoFit/>
          </a:bodyPr>
          <a:lstStyle/>
          <a:p>
            <a:r>
              <a:rPr lang="en-US">
                <a:latin typeface="Segoe UI" panose="020B0502040204020203" pitchFamily="34" charset="0"/>
                <a:cs typeface="Segoe UI" panose="020B0502040204020203" pitchFamily="34" charset="0"/>
              </a:rPr>
              <a:t>1. A team will indicate they have completed the Challenge in the </a:t>
            </a:r>
            <a:r>
              <a:rPr lang="en-US">
                <a:solidFill>
                  <a:schemeClr val="bg1"/>
                </a:solidFill>
                <a:highlight>
                  <a:srgbClr val="00FFFF"/>
                </a:highlight>
                <a:latin typeface="Segoe UI" panose="020B0502040204020203" pitchFamily="34" charset="0"/>
                <a:cs typeface="Segoe UI" panose="020B0502040204020203" pitchFamily="34" charset="0"/>
              </a:rPr>
              <a:t>attendee portal</a:t>
            </a:r>
            <a:r>
              <a:rPr lang="en-US">
                <a:solidFill>
                  <a:schemeClr val="bg1"/>
                </a:solidFill>
                <a:latin typeface="Segoe UI" panose="020B0502040204020203" pitchFamily="34" charset="0"/>
                <a:cs typeface="Segoe UI" panose="020B0502040204020203" pitchFamily="34" charset="0"/>
              </a:rPr>
              <a:t>. </a:t>
            </a:r>
          </a:p>
        </p:txBody>
      </p:sp>
      <p:pic>
        <p:nvPicPr>
          <p:cNvPr id="73" name="Picture 72">
            <a:extLst>
              <a:ext uri="{FF2B5EF4-FFF2-40B4-BE49-F238E27FC236}">
                <a16:creationId xmlns:a16="http://schemas.microsoft.com/office/drawing/2014/main" id="{BA9AB70D-5220-4614-970F-7C65450FA5B3}"/>
              </a:ext>
            </a:extLst>
          </p:cNvPr>
          <p:cNvPicPr>
            <a:picLocks noChangeAspect="1"/>
          </p:cNvPicPr>
          <p:nvPr/>
        </p:nvPicPr>
        <p:blipFill>
          <a:blip r:embed="rId5"/>
          <a:stretch>
            <a:fillRect/>
          </a:stretch>
        </p:blipFill>
        <p:spPr>
          <a:xfrm>
            <a:off x="10994803" y="1679092"/>
            <a:ext cx="1065790" cy="345662"/>
          </a:xfrm>
          <a:prstGeom prst="rect">
            <a:avLst/>
          </a:prstGeom>
        </p:spPr>
      </p:pic>
      <p:sp>
        <p:nvSpPr>
          <p:cNvPr id="75" name="Rectangle 74">
            <a:extLst>
              <a:ext uri="{FF2B5EF4-FFF2-40B4-BE49-F238E27FC236}">
                <a16:creationId xmlns:a16="http://schemas.microsoft.com/office/drawing/2014/main" id="{00251AB6-05D2-42DE-B756-B347760A1680}"/>
              </a:ext>
            </a:extLst>
          </p:cNvPr>
          <p:cNvSpPr/>
          <p:nvPr/>
        </p:nvSpPr>
        <p:spPr bwMode="auto">
          <a:xfrm>
            <a:off x="10994802" y="1679092"/>
            <a:ext cx="1065791" cy="345661"/>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7CE5912B-92BC-46C8-AEED-4C591228227C}"/>
              </a:ext>
            </a:extLst>
          </p:cNvPr>
          <p:cNvSpPr/>
          <p:nvPr/>
        </p:nvSpPr>
        <p:spPr bwMode="auto">
          <a:xfrm>
            <a:off x="8817553" y="2801983"/>
            <a:ext cx="2463157" cy="241692"/>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6E5E1F8F-9452-4663-81CB-1E991BAE6B6E}"/>
              </a:ext>
            </a:extLst>
          </p:cNvPr>
          <p:cNvSpPr>
            <a:spLocks noGrp="1"/>
          </p:cNvSpPr>
          <p:nvPr>
            <p:ph type="title"/>
          </p:nvPr>
        </p:nvSpPr>
        <p:spPr/>
        <p:txBody>
          <a:bodyPr/>
          <a:lstStyle/>
          <a:p>
            <a:r>
              <a:rPr lang="en-US"/>
              <a:t>How to approve your team to next challenge</a:t>
            </a:r>
          </a:p>
        </p:txBody>
      </p:sp>
    </p:spTree>
    <p:extLst>
      <p:ext uri="{BB962C8B-B14F-4D97-AF65-F5344CB8AC3E}">
        <p14:creationId xmlns:p14="http://schemas.microsoft.com/office/powerpoint/2010/main" val="340368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1000"/>
                                        <p:tgtEl>
                                          <p:spTgt spid="5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left)">
                                      <p:cBhvr>
                                        <p:cTn id="14" dur="500"/>
                                        <p:tgtEl>
                                          <p:spTgt spid="75"/>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left)">
                                      <p:cBhvr>
                                        <p:cTn id="18" dur="500"/>
                                        <p:tgtEl>
                                          <p:spTgt spid="61"/>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2000"/>
                            </p:stCondLst>
                            <p:childTnLst>
                              <p:par>
                                <p:cTn id="41" presetID="22" presetClass="entr" presetSubtype="8"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150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3" grpId="0" animBg="1"/>
      <p:bldP spid="34" grpId="0" animBg="1"/>
      <p:bldP spid="52" grpId="0" animBg="1"/>
      <p:bldP spid="59" grpId="0" animBg="1"/>
      <p:bldP spid="75" grpId="0" animBg="1"/>
      <p:bldP spid="7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93751-4B1C-4254-873C-8B9448845CE6}"/>
              </a:ext>
            </a:extLst>
          </p:cNvPr>
          <p:cNvPicPr>
            <a:picLocks noChangeAspect="1"/>
          </p:cNvPicPr>
          <p:nvPr/>
        </p:nvPicPr>
        <p:blipFill rotWithShape="1">
          <a:blip r:embed="rId2"/>
          <a:srcRect l="2650"/>
          <a:stretch/>
        </p:blipFill>
        <p:spPr>
          <a:xfrm>
            <a:off x="0" y="3175415"/>
            <a:ext cx="6045488" cy="3515073"/>
          </a:xfrm>
          <a:prstGeom prst="rect">
            <a:avLst/>
          </a:prstGeom>
        </p:spPr>
      </p:pic>
      <p:sp>
        <p:nvSpPr>
          <p:cNvPr id="7" name="TextBox 6">
            <a:extLst>
              <a:ext uri="{FF2B5EF4-FFF2-40B4-BE49-F238E27FC236}">
                <a16:creationId xmlns:a16="http://schemas.microsoft.com/office/drawing/2014/main" id="{DEFD2650-C54C-42E6-9202-05012DBDBD28}"/>
              </a:ext>
            </a:extLst>
          </p:cNvPr>
          <p:cNvSpPr txBox="1"/>
          <p:nvPr/>
        </p:nvSpPr>
        <p:spPr>
          <a:xfrm>
            <a:off x="161001" y="1014626"/>
            <a:ext cx="2423580" cy="1015663"/>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1. In the Details view tab use the </a:t>
            </a:r>
            <a:r>
              <a:rPr lang="en-US" sz="1500">
                <a:solidFill>
                  <a:schemeClr val="bg1"/>
                </a:solidFill>
                <a:highlight>
                  <a:srgbClr val="00FFFF"/>
                </a:highlight>
                <a:latin typeface="Segoe UI" panose="020B0502040204020203" pitchFamily="34" charset="0"/>
                <a:cs typeface="Segoe UI" panose="020B0502040204020203" pitchFamily="34" charset="0"/>
              </a:rPr>
              <a:t>People Tracker </a:t>
            </a:r>
            <a:r>
              <a:rPr lang="en-US" sz="1500">
                <a:solidFill>
                  <a:schemeClr val="bg1"/>
                </a:solidFill>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to capture all OpenHack TSI mandatory requirements.   </a:t>
            </a:r>
          </a:p>
        </p:txBody>
      </p:sp>
      <p:grpSp>
        <p:nvGrpSpPr>
          <p:cNvPr id="14" name="Group 13">
            <a:extLst>
              <a:ext uri="{FF2B5EF4-FFF2-40B4-BE49-F238E27FC236}">
                <a16:creationId xmlns:a16="http://schemas.microsoft.com/office/drawing/2014/main" id="{F06110EB-DFBB-4D7B-81F3-F0F96A469D48}"/>
              </a:ext>
            </a:extLst>
          </p:cNvPr>
          <p:cNvGrpSpPr/>
          <p:nvPr/>
        </p:nvGrpSpPr>
        <p:grpSpPr>
          <a:xfrm>
            <a:off x="247988" y="2003935"/>
            <a:ext cx="1750606" cy="2468802"/>
            <a:chOff x="253781" y="1995061"/>
            <a:chExt cx="1750606" cy="2468802"/>
          </a:xfrm>
        </p:grpSpPr>
        <p:cxnSp>
          <p:nvCxnSpPr>
            <p:cNvPr id="8" name="Straight Connector 7">
              <a:extLst>
                <a:ext uri="{FF2B5EF4-FFF2-40B4-BE49-F238E27FC236}">
                  <a16:creationId xmlns:a16="http://schemas.microsoft.com/office/drawing/2014/main" id="{A4BCADB7-F4FF-4FF7-9985-CED1C4F3B0D0}"/>
                </a:ext>
              </a:extLst>
            </p:cNvPr>
            <p:cNvCxnSpPr>
              <a:cxnSpLocks/>
            </p:cNvCxnSpPr>
            <p:nvPr/>
          </p:nvCxnSpPr>
          <p:spPr>
            <a:xfrm>
              <a:off x="355676" y="2132798"/>
              <a:ext cx="1014843" cy="213946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C6A3D59-7818-4B39-95F4-1FD687093854}"/>
                </a:ext>
              </a:extLst>
            </p:cNvPr>
            <p:cNvSpPr/>
            <p:nvPr/>
          </p:nvSpPr>
          <p:spPr bwMode="auto">
            <a:xfrm>
              <a:off x="1361188" y="4254237"/>
              <a:ext cx="643199" cy="209626"/>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92DB6C06-2EFC-49D2-B67E-4C043BBD33E3}"/>
                </a:ext>
              </a:extLst>
            </p:cNvPr>
            <p:cNvSpPr/>
            <p:nvPr/>
          </p:nvSpPr>
          <p:spPr>
            <a:xfrm>
              <a:off x="253781" y="1995061"/>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a:extLst>
              <a:ext uri="{FF2B5EF4-FFF2-40B4-BE49-F238E27FC236}">
                <a16:creationId xmlns:a16="http://schemas.microsoft.com/office/drawing/2014/main" id="{43349CB4-8C07-46C4-8F29-F005873DCDD8}"/>
              </a:ext>
            </a:extLst>
          </p:cNvPr>
          <p:cNvGrpSpPr/>
          <p:nvPr/>
        </p:nvGrpSpPr>
        <p:grpSpPr>
          <a:xfrm>
            <a:off x="5173090" y="5612978"/>
            <a:ext cx="6490171" cy="855005"/>
            <a:chOff x="7368988" y="5368226"/>
            <a:chExt cx="7768650" cy="1023430"/>
          </a:xfrm>
        </p:grpSpPr>
        <p:pic>
          <p:nvPicPr>
            <p:cNvPr id="15" name="Picture 14">
              <a:extLst>
                <a:ext uri="{FF2B5EF4-FFF2-40B4-BE49-F238E27FC236}">
                  <a16:creationId xmlns:a16="http://schemas.microsoft.com/office/drawing/2014/main" id="{2E360ECB-4DF4-44E0-9D39-9F09D8B63B0C}"/>
                </a:ext>
              </a:extLst>
            </p:cNvPr>
            <p:cNvPicPr>
              <a:picLocks noChangeAspect="1"/>
            </p:cNvPicPr>
            <p:nvPr/>
          </p:nvPicPr>
          <p:blipFill>
            <a:blip r:embed="rId3"/>
            <a:stretch>
              <a:fillRect/>
            </a:stretch>
          </p:blipFill>
          <p:spPr>
            <a:xfrm>
              <a:off x="7368988" y="5368227"/>
              <a:ext cx="6242408" cy="1023429"/>
            </a:xfrm>
            <a:prstGeom prst="rect">
              <a:avLst/>
            </a:prstGeom>
          </p:spPr>
        </p:pic>
        <p:pic>
          <p:nvPicPr>
            <p:cNvPr id="19" name="Picture 18">
              <a:extLst>
                <a:ext uri="{FF2B5EF4-FFF2-40B4-BE49-F238E27FC236}">
                  <a16:creationId xmlns:a16="http://schemas.microsoft.com/office/drawing/2014/main" id="{7FDFB72E-7344-4501-B95C-9DC3DF7DB483}"/>
                </a:ext>
              </a:extLst>
            </p:cNvPr>
            <p:cNvPicPr>
              <a:picLocks noChangeAspect="1"/>
            </p:cNvPicPr>
            <p:nvPr/>
          </p:nvPicPr>
          <p:blipFill rotWithShape="1">
            <a:blip r:embed="rId4"/>
            <a:srcRect t="1724"/>
            <a:stretch/>
          </p:blipFill>
          <p:spPr>
            <a:xfrm>
              <a:off x="13510384" y="5368226"/>
              <a:ext cx="1627254" cy="1016739"/>
            </a:xfrm>
            <a:prstGeom prst="rect">
              <a:avLst/>
            </a:prstGeom>
          </p:spPr>
        </p:pic>
      </p:grpSp>
      <p:sp>
        <p:nvSpPr>
          <p:cNvPr id="3" name="Rectangle 2">
            <a:extLst>
              <a:ext uri="{FF2B5EF4-FFF2-40B4-BE49-F238E27FC236}">
                <a16:creationId xmlns:a16="http://schemas.microsoft.com/office/drawing/2014/main" id="{BC8E8AC9-87FE-46F8-97D6-B638FE2873C9}"/>
              </a:ext>
            </a:extLst>
          </p:cNvPr>
          <p:cNvSpPr/>
          <p:nvPr/>
        </p:nvSpPr>
        <p:spPr bwMode="auto">
          <a:xfrm>
            <a:off x="161000" y="5612978"/>
            <a:ext cx="11511595" cy="849415"/>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335A900-8AAB-4A96-81C5-B73CE10678C9}"/>
              </a:ext>
            </a:extLst>
          </p:cNvPr>
          <p:cNvSpPr/>
          <p:nvPr/>
        </p:nvSpPr>
        <p:spPr bwMode="auto">
          <a:xfrm>
            <a:off x="84162" y="4564804"/>
            <a:ext cx="1455389" cy="417744"/>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D4D26-5D85-4483-9791-E2BA2B249927}"/>
              </a:ext>
            </a:extLst>
          </p:cNvPr>
          <p:cNvSpPr/>
          <p:nvPr/>
        </p:nvSpPr>
        <p:spPr bwMode="auto">
          <a:xfrm>
            <a:off x="4484137" y="4686102"/>
            <a:ext cx="647699" cy="296446"/>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FADC3030-2710-42D5-92F8-286EE26EE7E1}"/>
              </a:ext>
            </a:extLst>
          </p:cNvPr>
          <p:cNvSpPr/>
          <p:nvPr/>
        </p:nvSpPr>
        <p:spPr>
          <a:xfrm>
            <a:off x="2722314" y="1960896"/>
            <a:ext cx="176169" cy="17616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Connector: Elbow 28">
            <a:extLst>
              <a:ext uri="{FF2B5EF4-FFF2-40B4-BE49-F238E27FC236}">
                <a16:creationId xmlns:a16="http://schemas.microsoft.com/office/drawing/2014/main" id="{40085D25-454E-49A5-990B-A271605C41B0}"/>
              </a:ext>
            </a:extLst>
          </p:cNvPr>
          <p:cNvCxnSpPr>
            <a:cxnSpLocks/>
          </p:cNvCxnSpPr>
          <p:nvPr/>
        </p:nvCxnSpPr>
        <p:spPr>
          <a:xfrm rot="16200000" flipH="1">
            <a:off x="2228139" y="2676952"/>
            <a:ext cx="2849417" cy="1662580"/>
          </a:xfrm>
          <a:prstGeom prst="bentConnector3">
            <a:avLst>
              <a:gd name="adj1" fmla="val 100428"/>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EB4E249-6E53-45B1-B5ED-867DB7FCC91C}"/>
              </a:ext>
            </a:extLst>
          </p:cNvPr>
          <p:cNvSpPr txBox="1"/>
          <p:nvPr/>
        </p:nvSpPr>
        <p:spPr>
          <a:xfrm>
            <a:off x="2897156" y="1014626"/>
            <a:ext cx="2423580" cy="1708160"/>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2. First, add the </a:t>
            </a:r>
            <a:r>
              <a:rPr lang="en-US" sz="1500">
                <a:solidFill>
                  <a:schemeClr val="bg1"/>
                </a:solidFill>
                <a:highlight>
                  <a:srgbClr val="FFFF00"/>
                </a:highlight>
                <a:latin typeface="Segoe UI" panose="020B0502040204020203" pitchFamily="34" charset="0"/>
                <a:cs typeface="Segoe UI" panose="020B0502040204020203" pitchFamily="34" charset="0"/>
              </a:rPr>
              <a:t>Microsoft</a:t>
            </a:r>
            <a:r>
              <a:rPr lang="en-US" sz="1500">
                <a:highlight>
                  <a:srgbClr val="FFFF00"/>
                </a:highlight>
                <a:latin typeface="Segoe UI" panose="020B0502040204020203" pitchFamily="34" charset="0"/>
                <a:cs typeface="Segoe UI" panose="020B0502040204020203" pitchFamily="34" charset="0"/>
              </a:rPr>
              <a:t> </a:t>
            </a:r>
            <a:r>
              <a:rPr lang="en-US" sz="1500">
                <a:solidFill>
                  <a:schemeClr val="bg1"/>
                </a:solidFill>
                <a:highlight>
                  <a:srgbClr val="FFFF00"/>
                </a:highlight>
                <a:latin typeface="Segoe UI" panose="020B0502040204020203" pitchFamily="34" charset="0"/>
                <a:cs typeface="Segoe UI" panose="020B0502040204020203" pitchFamily="34" charset="0"/>
              </a:rPr>
              <a:t>alias</a:t>
            </a:r>
            <a:r>
              <a:rPr lang="en-US" sz="1500">
                <a:highlight>
                  <a:srgbClr val="FFFF00"/>
                </a:highlight>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of the attendees on your team to using the Add User button. Select your team number and yourself as a coach for EACH user added. </a:t>
            </a:r>
          </a:p>
        </p:txBody>
      </p:sp>
      <p:cxnSp>
        <p:nvCxnSpPr>
          <p:cNvPr id="36" name="Straight Connector 35">
            <a:extLst>
              <a:ext uri="{FF2B5EF4-FFF2-40B4-BE49-F238E27FC236}">
                <a16:creationId xmlns:a16="http://schemas.microsoft.com/office/drawing/2014/main" id="{0C613D8B-F265-42D5-9A19-2374A6E34DC7}"/>
              </a:ext>
            </a:extLst>
          </p:cNvPr>
          <p:cNvCxnSpPr>
            <a:cxnSpLocks/>
          </p:cNvCxnSpPr>
          <p:nvPr/>
        </p:nvCxnSpPr>
        <p:spPr>
          <a:xfrm flipH="1">
            <a:off x="1568421" y="4686102"/>
            <a:ext cx="123264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A2D6DA6-E9BA-450A-819B-14C361D4144F}"/>
              </a:ext>
            </a:extLst>
          </p:cNvPr>
          <p:cNvSpPr/>
          <p:nvPr/>
        </p:nvSpPr>
        <p:spPr>
          <a:xfrm>
            <a:off x="6157334" y="1907364"/>
            <a:ext cx="176169" cy="176169"/>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Table 45">
            <a:extLst>
              <a:ext uri="{FF2B5EF4-FFF2-40B4-BE49-F238E27FC236}">
                <a16:creationId xmlns:a16="http://schemas.microsoft.com/office/drawing/2014/main" id="{D6EB5B67-1AEF-4A70-A8A7-51CB29EC6F66}"/>
              </a:ext>
            </a:extLst>
          </p:cNvPr>
          <p:cNvGraphicFramePr>
            <a:graphicFrameLocks noGrp="1"/>
          </p:cNvGraphicFramePr>
          <p:nvPr/>
        </p:nvGraphicFramePr>
        <p:xfrm>
          <a:off x="6527142" y="1383320"/>
          <a:ext cx="5051540" cy="3987653"/>
        </p:xfrm>
        <a:graphic>
          <a:graphicData uri="http://schemas.openxmlformats.org/drawingml/2006/table">
            <a:tbl>
              <a:tblPr firstRow="1" bandRow="1">
                <a:tableStyleId>{2D5ABB26-0587-4C30-8999-92F81FD0307C}</a:tableStyleId>
              </a:tblPr>
              <a:tblGrid>
                <a:gridCol w="1571829">
                  <a:extLst>
                    <a:ext uri="{9D8B030D-6E8A-4147-A177-3AD203B41FA5}">
                      <a16:colId xmlns:a16="http://schemas.microsoft.com/office/drawing/2014/main" val="2124542960"/>
                    </a:ext>
                  </a:extLst>
                </a:gridCol>
                <a:gridCol w="3479711">
                  <a:extLst>
                    <a:ext uri="{9D8B030D-6E8A-4147-A177-3AD203B41FA5}">
                      <a16:colId xmlns:a16="http://schemas.microsoft.com/office/drawing/2014/main" val="558999819"/>
                    </a:ext>
                  </a:extLst>
                </a:gridCol>
              </a:tblGrid>
              <a:tr h="165403">
                <a:tc>
                  <a:txBody>
                    <a:bodyPr/>
                    <a:lstStyle/>
                    <a:p>
                      <a:r>
                        <a:rPr lang="en-US" sz="1100" b="1">
                          <a:solidFill>
                            <a:schemeClr val="tx1"/>
                          </a:solidFill>
                        </a:rPr>
                        <a:t>Team</a:t>
                      </a:r>
                    </a:p>
                  </a:txBody>
                  <a:tcPr marL="45720" marR="45720" anchor="ctr">
                    <a:lnL>
                      <a:noFill/>
                    </a:lnL>
                    <a:lnR>
                      <a:noFill/>
                    </a:lnR>
                    <a:lnT w="12700" cap="flat" cmpd="sng" algn="ctr">
                      <a:no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Assign the correct team number to attendee </a:t>
                      </a:r>
                    </a:p>
                  </a:txBody>
                  <a:tcPr>
                    <a:lnL>
                      <a:noFill/>
                    </a:lnL>
                    <a:lnR>
                      <a:noFill/>
                    </a:lnR>
                    <a:lnT w="12700" cap="flat" cmpd="sng" algn="ctr">
                      <a:no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723527"/>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Coach</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Add the respective coach assigned to attendee</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175051"/>
                  </a:ext>
                </a:extLst>
              </a:tr>
              <a:tr h="234608">
                <a:tc>
                  <a:txBody>
                    <a:bodyPr/>
                    <a:lstStyle/>
                    <a:p>
                      <a:r>
                        <a:rPr lang="en-US" sz="1100" b="1">
                          <a:solidFill>
                            <a:schemeClr val="tx1"/>
                          </a:solidFill>
                        </a:rPr>
                        <a:t>Name</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populated based on alias entry</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3349476"/>
                  </a:ext>
                </a:extLst>
              </a:tr>
              <a:tr h="234608">
                <a:tc>
                  <a:txBody>
                    <a:bodyPr/>
                    <a:lstStyle/>
                    <a:p>
                      <a:r>
                        <a:rPr lang="en-US" sz="1100" b="1">
                          <a:solidFill>
                            <a:schemeClr val="tx1"/>
                          </a:solidFill>
                        </a:rPr>
                        <a:t>Alias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populated based on alias entry</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5352285"/>
                  </a:ext>
                </a:extLst>
              </a:tr>
              <a:tr h="234608">
                <a:tc>
                  <a:txBody>
                    <a:bodyPr/>
                    <a:lstStyle/>
                    <a:p>
                      <a:r>
                        <a:rPr lang="en-US" sz="1100" b="1">
                          <a:solidFill>
                            <a:schemeClr val="tx1"/>
                          </a:solidFill>
                        </a:rPr>
                        <a:t>Days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Validate attendance EVERY DAY of the OpenHack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0619063"/>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Complete Challenges </a:t>
                      </a:r>
                      <a:r>
                        <a:rPr lang="en-US" sz="800" b="1">
                          <a:solidFill>
                            <a:schemeClr val="tx1"/>
                          </a:solidFill>
                        </a:rPr>
                        <a:t>(auto)</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Auto filled based progress in attendee portal</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958012"/>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Completed Challenges </a:t>
                      </a:r>
                      <a:r>
                        <a:rPr lang="en-US" sz="800" b="1">
                          <a:solidFill>
                            <a:schemeClr val="tx1"/>
                          </a:solidFill>
                        </a:rPr>
                        <a:t>(manual)</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Requires coaches to manually add the actual challenge complete as this may not be uniform for all team members in case some teammates leave early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9846638"/>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Engaged</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Check if attendee was engaged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8082245"/>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Recommended for Completion Credit </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1">
                          <a:solidFill>
                            <a:schemeClr val="tx1"/>
                          </a:solidFill>
                        </a:rPr>
                        <a:t>IMPT! </a:t>
                      </a:r>
                      <a:r>
                        <a:rPr lang="en-US" sz="1100">
                          <a:solidFill>
                            <a:schemeClr val="tx1"/>
                          </a:solidFill>
                        </a:rPr>
                        <a:t>Auto populated base on all other fields being completed. This is what determines TSI recommendation</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0545048"/>
                  </a:ext>
                </a:extLst>
              </a:tr>
              <a:tr h="391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Recommended for Coach</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Check IF attendee is recommended to be a future coach. </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68237"/>
                  </a:ext>
                </a:extLst>
              </a:tr>
              <a:tr h="2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rPr>
                        <a:t>Comments</a:t>
                      </a:r>
                    </a:p>
                  </a:txBody>
                  <a:tcPr marL="45720" marR="45720" anchor="ct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A comment is required if a person is NOT being recommended for TSI completion.</a:t>
                      </a:r>
                    </a:p>
                  </a:txBody>
                  <a:tcPr>
                    <a:lnL>
                      <a:noFill/>
                    </a:lnL>
                    <a:lnR>
                      <a:noFill/>
                    </a:lnR>
                    <a:lnT w="19050" cap="flat" cmpd="sng" algn="ctr">
                      <a:solidFill>
                        <a:schemeClr val="tx1">
                          <a:lumMod val="65000"/>
                        </a:schemeClr>
                      </a:solidFill>
                      <a:prstDash val="solid"/>
                      <a:round/>
                      <a:headEnd type="none" w="med" len="med"/>
                      <a:tailEnd type="none" w="med" len="med"/>
                    </a:lnT>
                    <a:lnB w="19050"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24894"/>
                  </a:ext>
                </a:extLst>
              </a:tr>
            </a:tbl>
          </a:graphicData>
        </a:graphic>
      </p:graphicFrame>
      <p:sp>
        <p:nvSpPr>
          <p:cNvPr id="47" name="TextBox 46">
            <a:extLst>
              <a:ext uri="{FF2B5EF4-FFF2-40B4-BE49-F238E27FC236}">
                <a16:creationId xmlns:a16="http://schemas.microsoft.com/office/drawing/2014/main" id="{1091EE7B-643D-4C89-AFBB-5FA31E049070}"/>
              </a:ext>
            </a:extLst>
          </p:cNvPr>
          <p:cNvSpPr txBox="1"/>
          <p:nvPr/>
        </p:nvSpPr>
        <p:spPr>
          <a:xfrm>
            <a:off x="6435612" y="702910"/>
            <a:ext cx="5236983" cy="553998"/>
          </a:xfrm>
          <a:prstGeom prst="rect">
            <a:avLst/>
          </a:prstGeom>
          <a:noFill/>
        </p:spPr>
        <p:txBody>
          <a:bodyPr wrap="square" anchor="ctr">
            <a:spAutoFit/>
          </a:bodyPr>
          <a:lstStyle/>
          <a:p>
            <a:r>
              <a:rPr lang="en-US" sz="1500">
                <a:latin typeface="Segoe UI" panose="020B0502040204020203" pitchFamily="34" charset="0"/>
                <a:cs typeface="Segoe UI" panose="020B0502040204020203" pitchFamily="34" charset="0"/>
              </a:rPr>
              <a:t>3. Enter data for </a:t>
            </a:r>
            <a:r>
              <a:rPr lang="en-US" sz="1500">
                <a:solidFill>
                  <a:schemeClr val="bg1"/>
                </a:solidFill>
                <a:highlight>
                  <a:srgbClr val="00FF00"/>
                </a:highlight>
                <a:latin typeface="Segoe UI" panose="020B0502040204020203" pitchFamily="34" charset="0"/>
                <a:cs typeface="Segoe UI" panose="020B0502040204020203" pitchFamily="34" charset="0"/>
              </a:rPr>
              <a:t>all fields </a:t>
            </a:r>
            <a:r>
              <a:rPr lang="en-US" sz="1500">
                <a:latin typeface="Segoe UI" panose="020B0502040204020203" pitchFamily="34" charset="0"/>
                <a:cs typeface="Segoe UI" panose="020B0502040204020203" pitchFamily="34" charset="0"/>
              </a:rPr>
              <a:t>in the people tracker. Note that all fields are necessary. </a:t>
            </a:r>
          </a:p>
        </p:txBody>
      </p:sp>
      <p:sp>
        <p:nvSpPr>
          <p:cNvPr id="48" name="Rectangle 47">
            <a:extLst>
              <a:ext uri="{FF2B5EF4-FFF2-40B4-BE49-F238E27FC236}">
                <a16:creationId xmlns:a16="http://schemas.microsoft.com/office/drawing/2014/main" id="{4D94A30A-644A-4C0E-A0D1-EB9A2FA981A9}"/>
              </a:ext>
            </a:extLst>
          </p:cNvPr>
          <p:cNvSpPr/>
          <p:nvPr/>
        </p:nvSpPr>
        <p:spPr>
          <a:xfrm>
            <a:off x="4484136" y="5043959"/>
            <a:ext cx="1244859" cy="29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56438158-EA88-487F-856F-33BDD230E027}"/>
              </a:ext>
            </a:extLst>
          </p:cNvPr>
          <p:cNvCxnSpPr>
            <a:cxnSpLocks/>
          </p:cNvCxnSpPr>
          <p:nvPr/>
        </p:nvCxnSpPr>
        <p:spPr>
          <a:xfrm>
            <a:off x="6261901" y="2048980"/>
            <a:ext cx="23243" cy="3558408"/>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6D06CB8-7140-4F72-8092-9337A1672387}"/>
              </a:ext>
            </a:extLst>
          </p:cNvPr>
          <p:cNvSpPr>
            <a:spLocks noGrp="1"/>
          </p:cNvSpPr>
          <p:nvPr>
            <p:ph type="title"/>
          </p:nvPr>
        </p:nvSpPr>
        <p:spPr/>
        <p:txBody>
          <a:bodyPr/>
          <a:lstStyle/>
          <a:p>
            <a:r>
              <a:rPr lang="en-US"/>
              <a:t>People tracker</a:t>
            </a:r>
          </a:p>
        </p:txBody>
      </p:sp>
    </p:spTree>
    <p:extLst>
      <p:ext uri="{BB962C8B-B14F-4D97-AF65-F5344CB8AC3E}">
        <p14:creationId xmlns:p14="http://schemas.microsoft.com/office/powerpoint/2010/main" val="9887892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chine generated alternative text:&#10;Cloud Sandbox Manager &#10;Details View &#10;My Sandboxes &#10;Badges Reporting &#10;Support &#10;Hello &#10;OpenHack I Microsoft I DevOps | 10-12 Oct 2020 &#10;DETAILS VIEW &#10;LEADER BOARD &#10;MESSAGE STUDENTS MESSAGE HISTORY O MESSAGE REPORT &#10;Select Lab &#10;OpenHack - Migrating Microsoft Workloads to Azure &#10;Lab View &#10;Time Taken &#10;User Feedback &#10;Trainer Feedback &#10;Feedback &#10;Attachment &#10;LIST CREDENTIALS &#10;Attachment &#10;Uri &#10;PROVIDE FEEDBACK &#10;Export to Excel &#10;Name &#10;User Email &#10;Module &#10;Title &#10;Feedback &#10;Type &#10;Date &#10;Update ">
            <a:extLst>
              <a:ext uri="{FF2B5EF4-FFF2-40B4-BE49-F238E27FC236}">
                <a16:creationId xmlns:a16="http://schemas.microsoft.com/office/drawing/2014/main" id="{965976EA-96C7-4A18-9C55-084F9BBD1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967" y="2654126"/>
            <a:ext cx="6635694" cy="310849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5CB5ED6-80CA-49A1-983E-187C99BE5D1A}"/>
              </a:ext>
            </a:extLst>
          </p:cNvPr>
          <p:cNvSpPr/>
          <p:nvPr/>
        </p:nvSpPr>
        <p:spPr bwMode="auto">
          <a:xfrm>
            <a:off x="7700806" y="4505770"/>
            <a:ext cx="1055770" cy="292213"/>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Machine generated alternative text:&#10;OPEN HACK GUIDE &#10;OPEN HACK ENVIRONMENT &#10;- Add feedback &#10;PROVIDE FEEDBACK &#10;Feedback Type &#10;General Veedback &#10;Documentation &#10;Feature Request &#10;Tech Blocker &#10;Challenge 3 ">
            <a:extLst>
              <a:ext uri="{FF2B5EF4-FFF2-40B4-BE49-F238E27FC236}">
                <a16:creationId xmlns:a16="http://schemas.microsoft.com/office/drawing/2014/main" id="{002CFE02-26F3-4586-A201-18E3FD204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54126"/>
            <a:ext cx="5505450" cy="31527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4E5ED67-7F9B-4250-903E-7E222E2FE58D}"/>
              </a:ext>
            </a:extLst>
          </p:cNvPr>
          <p:cNvSpPr txBox="1"/>
          <p:nvPr/>
        </p:nvSpPr>
        <p:spPr>
          <a:xfrm>
            <a:off x="260205" y="1181111"/>
            <a:ext cx="4985039" cy="923330"/>
          </a:xfrm>
          <a:prstGeom prst="rect">
            <a:avLst/>
          </a:prstGeom>
          <a:noFill/>
        </p:spPr>
        <p:txBody>
          <a:bodyPr wrap="square">
            <a:spAutoFit/>
          </a:bodyPr>
          <a:lstStyle/>
          <a:p>
            <a:pPr marL="0" marR="0">
              <a:spcBef>
                <a:spcPts val="0"/>
              </a:spcBef>
              <a:spcAft>
                <a:spcPts val="0"/>
              </a:spcAft>
            </a:pPr>
            <a:r>
              <a:rPr lang="en-US" sz="1800" b="1">
                <a:effectLst/>
                <a:latin typeface="Segoe UI" panose="020B0502040204020203" pitchFamily="34" charset="0"/>
              </a:rPr>
              <a:t>Participant feedback </a:t>
            </a:r>
            <a:r>
              <a:rPr lang="en-US" sz="1800">
                <a:effectLst/>
                <a:latin typeface="Segoe UI" panose="020B0502040204020203" pitchFamily="34" charset="0"/>
              </a:rPr>
              <a:t>is captured in the final attendee classroom environment in the </a:t>
            </a:r>
            <a:r>
              <a:rPr lang="en-US" sz="1800">
                <a:solidFill>
                  <a:schemeClr val="bg1"/>
                </a:solidFill>
                <a:effectLst/>
                <a:highlight>
                  <a:srgbClr val="00FFFF"/>
                </a:highlight>
                <a:latin typeface="Segoe UI" panose="020B0502040204020203" pitchFamily="34" charset="0"/>
              </a:rPr>
              <a:t>'Provide Feedback</a:t>
            </a:r>
            <a:r>
              <a:rPr lang="en-US" sz="1800">
                <a:effectLst/>
                <a:highlight>
                  <a:srgbClr val="00FFFF"/>
                </a:highlight>
                <a:latin typeface="Segoe UI" panose="020B0502040204020203" pitchFamily="34" charset="0"/>
              </a:rPr>
              <a:t>’</a:t>
            </a:r>
            <a:r>
              <a:rPr lang="en-US" sz="1800">
                <a:effectLst/>
                <a:latin typeface="Segoe UI" panose="020B0502040204020203" pitchFamily="34" charset="0"/>
              </a:rPr>
              <a:t> tab. </a:t>
            </a:r>
          </a:p>
        </p:txBody>
      </p:sp>
      <p:grpSp>
        <p:nvGrpSpPr>
          <p:cNvPr id="22" name="Group 21">
            <a:extLst>
              <a:ext uri="{FF2B5EF4-FFF2-40B4-BE49-F238E27FC236}">
                <a16:creationId xmlns:a16="http://schemas.microsoft.com/office/drawing/2014/main" id="{E0A05F41-3BB7-4DAC-8136-9D2B2E7FF7C2}"/>
              </a:ext>
            </a:extLst>
          </p:cNvPr>
          <p:cNvGrpSpPr/>
          <p:nvPr/>
        </p:nvGrpSpPr>
        <p:grpSpPr>
          <a:xfrm>
            <a:off x="2666132" y="1789579"/>
            <a:ext cx="2745725" cy="1428214"/>
            <a:chOff x="2666132" y="1789579"/>
            <a:chExt cx="2745725" cy="1428214"/>
          </a:xfrm>
        </p:grpSpPr>
        <p:sp>
          <p:nvSpPr>
            <p:cNvPr id="13" name="Rectangle 12">
              <a:extLst>
                <a:ext uri="{FF2B5EF4-FFF2-40B4-BE49-F238E27FC236}">
                  <a16:creationId xmlns:a16="http://schemas.microsoft.com/office/drawing/2014/main" id="{DDADCDCB-94F1-43CF-B2B5-1E17C354D055}"/>
                </a:ext>
              </a:extLst>
            </p:cNvPr>
            <p:cNvSpPr/>
            <p:nvPr/>
          </p:nvSpPr>
          <p:spPr bwMode="auto">
            <a:xfrm>
              <a:off x="4164497" y="2830167"/>
              <a:ext cx="1247360" cy="387626"/>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highlight>
                  <a:srgbClr val="00FFFF"/>
                </a:high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627DC994-D738-4DCD-A230-D59151A5703C}"/>
                </a:ext>
              </a:extLst>
            </p:cNvPr>
            <p:cNvGrpSpPr/>
            <p:nvPr/>
          </p:nvGrpSpPr>
          <p:grpSpPr>
            <a:xfrm>
              <a:off x="2666132" y="1789579"/>
              <a:ext cx="1498365" cy="1234401"/>
              <a:chOff x="253781" y="1995061"/>
              <a:chExt cx="1498365" cy="1234401"/>
            </a:xfrm>
          </p:grpSpPr>
          <p:cxnSp>
            <p:nvCxnSpPr>
              <p:cNvPr id="19" name="Straight Connector 18">
                <a:extLst>
                  <a:ext uri="{FF2B5EF4-FFF2-40B4-BE49-F238E27FC236}">
                    <a16:creationId xmlns:a16="http://schemas.microsoft.com/office/drawing/2014/main" id="{FB4A4C85-D996-40A6-9866-97F967C4BB18}"/>
                  </a:ext>
                </a:extLst>
              </p:cNvPr>
              <p:cNvCxnSpPr>
                <a:cxnSpLocks/>
                <a:endCxn id="13" idx="1"/>
              </p:cNvCxnSpPr>
              <p:nvPr/>
            </p:nvCxnSpPr>
            <p:spPr>
              <a:xfrm>
                <a:off x="355676" y="2132798"/>
                <a:ext cx="1396470" cy="109666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6D5316B-313E-4BB4-B97E-1D9E9034869C}"/>
                  </a:ext>
                </a:extLst>
              </p:cNvPr>
              <p:cNvSpPr/>
              <p:nvPr/>
            </p:nvSpPr>
            <p:spPr>
              <a:xfrm>
                <a:off x="253781" y="1995061"/>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70A703B-3534-4E3B-ADCC-BF45E5A803A7}"/>
              </a:ext>
            </a:extLst>
          </p:cNvPr>
          <p:cNvSpPr txBox="1"/>
          <p:nvPr/>
        </p:nvSpPr>
        <p:spPr>
          <a:xfrm>
            <a:off x="5803915" y="1149318"/>
            <a:ext cx="6265506" cy="646331"/>
          </a:xfrm>
          <a:prstGeom prst="rect">
            <a:avLst/>
          </a:prstGeom>
          <a:noFill/>
        </p:spPr>
        <p:txBody>
          <a:bodyPr wrap="square">
            <a:spAutoFit/>
          </a:bodyPr>
          <a:lstStyle/>
          <a:p>
            <a:r>
              <a:rPr lang="en-US" sz="1800" b="1">
                <a:effectLst/>
                <a:latin typeface="Segoe UI" panose="020B0502040204020203" pitchFamily="34" charset="0"/>
              </a:rPr>
              <a:t>Coach feedback</a:t>
            </a:r>
            <a:r>
              <a:rPr lang="en-US" sz="1800">
                <a:effectLst/>
                <a:latin typeface="Segoe UI" panose="020B0502040204020203" pitchFamily="34" charset="0"/>
              </a:rPr>
              <a:t> is captured in the OpenHack classroom admin portal in the Lab view tab </a:t>
            </a:r>
            <a:r>
              <a:rPr lang="en-US" sz="1800">
                <a:solidFill>
                  <a:schemeClr val="bg1"/>
                </a:solidFill>
                <a:effectLst/>
                <a:highlight>
                  <a:srgbClr val="00FF00"/>
                </a:highlight>
                <a:latin typeface="Segoe UI" panose="020B0502040204020203" pitchFamily="34" charset="0"/>
              </a:rPr>
              <a:t>'Trainer Feedback'</a:t>
            </a:r>
            <a:r>
              <a:rPr lang="en-US" sz="1800">
                <a:effectLst/>
                <a:latin typeface="Segoe UI" panose="020B0502040204020203" pitchFamily="34" charset="0"/>
              </a:rPr>
              <a:t>.</a:t>
            </a:r>
            <a:endParaRPr lang="en-US"/>
          </a:p>
        </p:txBody>
      </p:sp>
      <p:sp>
        <p:nvSpPr>
          <p:cNvPr id="24" name="Rectangle 23">
            <a:extLst>
              <a:ext uri="{FF2B5EF4-FFF2-40B4-BE49-F238E27FC236}">
                <a16:creationId xmlns:a16="http://schemas.microsoft.com/office/drawing/2014/main" id="{EC4E3601-DDEF-4420-905D-C7BF6C068F1D}"/>
              </a:ext>
            </a:extLst>
          </p:cNvPr>
          <p:cNvSpPr/>
          <p:nvPr/>
        </p:nvSpPr>
        <p:spPr bwMode="auto">
          <a:xfrm>
            <a:off x="11002003" y="4733805"/>
            <a:ext cx="1196221" cy="292213"/>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02B8E53C-9D14-4032-B82E-13E393229E39}"/>
              </a:ext>
            </a:extLst>
          </p:cNvPr>
          <p:cNvCxnSpPr>
            <a:cxnSpLocks/>
          </p:cNvCxnSpPr>
          <p:nvPr/>
        </p:nvCxnSpPr>
        <p:spPr>
          <a:xfrm flipH="1">
            <a:off x="8527156" y="1682727"/>
            <a:ext cx="1741313" cy="2835534"/>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428C00A-B9DA-4982-8BBA-3CEA9166873F}"/>
              </a:ext>
            </a:extLst>
          </p:cNvPr>
          <p:cNvSpPr/>
          <p:nvPr/>
        </p:nvSpPr>
        <p:spPr>
          <a:xfrm>
            <a:off x="10180384" y="1682727"/>
            <a:ext cx="176169" cy="176169"/>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id="{988A9BA2-2B25-4D3D-919B-07761B0C16C9}"/>
              </a:ext>
            </a:extLst>
          </p:cNvPr>
          <p:cNvCxnSpPr>
            <a:cxnSpLocks/>
          </p:cNvCxnSpPr>
          <p:nvPr/>
        </p:nvCxnSpPr>
        <p:spPr>
          <a:xfrm>
            <a:off x="10296463" y="1725280"/>
            <a:ext cx="1557844" cy="3008525"/>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5318-71C8-4E5D-B5EF-4B17E57E9714}"/>
              </a:ext>
            </a:extLst>
          </p:cNvPr>
          <p:cNvSpPr>
            <a:spLocks noGrp="1"/>
          </p:cNvSpPr>
          <p:nvPr>
            <p:ph type="title"/>
          </p:nvPr>
        </p:nvSpPr>
        <p:spPr/>
        <p:txBody>
          <a:bodyPr/>
          <a:lstStyle/>
          <a:p>
            <a:r>
              <a:rPr lang="en-US"/>
              <a:t>Submitting Feedback</a:t>
            </a:r>
          </a:p>
        </p:txBody>
      </p:sp>
    </p:spTree>
    <p:extLst>
      <p:ext uri="{BB962C8B-B14F-4D97-AF65-F5344CB8AC3E}">
        <p14:creationId xmlns:p14="http://schemas.microsoft.com/office/powerpoint/2010/main" val="854221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39B38-4C6B-4A62-9859-2D0BABD5E86E}"/>
              </a:ext>
            </a:extLst>
          </p:cNvPr>
          <p:cNvSpPr txBox="1"/>
          <p:nvPr/>
        </p:nvSpPr>
        <p:spPr>
          <a:xfrm>
            <a:off x="488372" y="1231104"/>
            <a:ext cx="6336544" cy="2800767"/>
          </a:xfrm>
          <a:prstGeom prst="rect">
            <a:avLst/>
          </a:prstGeom>
          <a:noFill/>
        </p:spPr>
        <p:txBody>
          <a:bodyPr wrap="square" rtlCol="0">
            <a:spAutoFit/>
          </a:bodyPr>
          <a:lstStyle/>
          <a:p>
            <a:pPr algn="l" rtl="0" fontAlgn="base"/>
            <a:r>
              <a:rPr lang="en-US" sz="1600" i="0" u="none" strike="noStrike">
                <a:solidFill>
                  <a:schemeClr val="bg1"/>
                </a:solidFill>
                <a:effectLst/>
                <a:highlight>
                  <a:srgbClr val="00FF00"/>
                </a:highlight>
                <a:latin typeface="Segoe UI" panose="020B0502040204020203" pitchFamily="34" charset="0"/>
                <a:cs typeface="Segoe UI" panose="020B0502040204020203" pitchFamily="34" charset="0"/>
              </a:rPr>
              <a:t>Attendee</a:t>
            </a:r>
            <a:r>
              <a:rPr lang="en-US" sz="1600" i="0" u="none" strike="noStrike">
                <a:solidFill>
                  <a:srgbClr val="FFFFFF"/>
                </a:solidFill>
                <a:effectLst/>
                <a:latin typeface="Segoe UI" panose="020B0502040204020203" pitchFamily="34" charset="0"/>
                <a:cs typeface="Segoe UI" panose="020B0502040204020203" pitchFamily="34" charset="0"/>
              </a:rPr>
              <a:t> badges are awarded </a:t>
            </a:r>
            <a:r>
              <a:rPr lang="en-US" sz="1600" b="1" i="0" u="sng">
                <a:solidFill>
                  <a:srgbClr val="FFFFFF"/>
                </a:solidFill>
                <a:effectLst/>
                <a:latin typeface="Segoe UI" panose="020B0502040204020203" pitchFamily="34" charset="0"/>
                <a:cs typeface="Segoe UI" panose="020B0502040204020203" pitchFamily="34" charset="0"/>
              </a:rPr>
              <a:t>automatically</a:t>
            </a:r>
            <a:r>
              <a:rPr lang="en-US" sz="1600" b="1">
                <a:solidFill>
                  <a:srgbClr val="FFFFFF"/>
                </a:solidFill>
                <a:latin typeface="Segoe UI" panose="020B0502040204020203" pitchFamily="34" charset="0"/>
                <a:cs typeface="Segoe UI" panose="020B0502040204020203" pitchFamily="34" charset="0"/>
              </a:rPr>
              <a:t>.</a:t>
            </a:r>
          </a:p>
          <a:p>
            <a:pPr marL="285750" indent="-285750" fontAlgn="base">
              <a:buFont typeface="Arial" panose="020B0604020202020204" pitchFamily="34" charset="0"/>
              <a:buChar char="•"/>
            </a:pPr>
            <a:r>
              <a:rPr lang="en-US" sz="1600" b="0" i="0" u="none" strike="noStrike">
                <a:solidFill>
                  <a:srgbClr val="FFFFFF"/>
                </a:solidFill>
                <a:effectLst/>
                <a:latin typeface="Segoe UI" panose="020B0502040204020203" pitchFamily="34" charset="0"/>
                <a:cs typeface="Segoe UI" panose="020B0502040204020203" pitchFamily="34" charset="0"/>
              </a:rPr>
              <a:t>The badge is awarded upon completion of a challenge level that implies the attendee has sufficient understanding of the OH material. </a:t>
            </a:r>
            <a:endParaRPr lang="en-US" sz="1600" b="1">
              <a:solidFill>
                <a:srgbClr val="FFFFFF"/>
              </a:solidFill>
              <a:latin typeface="Segoe UI" panose="020B0502040204020203" pitchFamily="34" charset="0"/>
              <a:cs typeface="Segoe UI" panose="020B0502040204020203" pitchFamily="34" charset="0"/>
            </a:endParaRPr>
          </a:p>
          <a:p>
            <a:pPr marL="285750" indent="-285750" fontAlgn="base">
              <a:buFont typeface="Arial" panose="020B0604020202020204" pitchFamily="34" charset="0"/>
              <a:buChar char="•"/>
            </a:pPr>
            <a:r>
              <a:rPr lang="en-US" sz="1600" b="0" i="0" u="none" strike="noStrike">
                <a:solidFill>
                  <a:srgbClr val="FFFFFF"/>
                </a:solidFill>
                <a:effectLst/>
                <a:latin typeface="Segoe UI" panose="020B0502040204020203" pitchFamily="34" charset="0"/>
                <a:cs typeface="Segoe UI" panose="020B0502040204020203" pitchFamily="34" charset="0"/>
              </a:rPr>
              <a:t>When the coach approves the correlating challenge level as completed the attendee will receive a pop-up in their portal alerting them to claim their badge.</a:t>
            </a:r>
          </a:p>
          <a:p>
            <a:pPr marL="285750" indent="-285750" fontAlgn="base">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If users see an error when trying to claim their badge, the most common reason is that users need to log in again with their team’s skillmeup credential before they can input their personal acclaim details. </a:t>
            </a:r>
          </a:p>
        </p:txBody>
      </p:sp>
      <p:sp>
        <p:nvSpPr>
          <p:cNvPr id="7" name="TextBox 6">
            <a:extLst>
              <a:ext uri="{FF2B5EF4-FFF2-40B4-BE49-F238E27FC236}">
                <a16:creationId xmlns:a16="http://schemas.microsoft.com/office/drawing/2014/main" id="{30C94090-8BF2-4F64-BD3A-DFC5093B89EA}"/>
              </a:ext>
            </a:extLst>
          </p:cNvPr>
          <p:cNvSpPr txBox="1"/>
          <p:nvPr/>
        </p:nvSpPr>
        <p:spPr>
          <a:xfrm>
            <a:off x="609511" y="6044178"/>
            <a:ext cx="5486490" cy="369332"/>
          </a:xfrm>
          <a:prstGeom prst="rect">
            <a:avLst/>
          </a:prstGeom>
          <a:solidFill>
            <a:srgbClr val="00B0F0"/>
          </a:solidFill>
        </p:spPr>
        <p:txBody>
          <a:bodyPr wrap="square" anchor="ctr">
            <a:spAutoFit/>
          </a:bodyPr>
          <a:lstStyle/>
          <a:p>
            <a:r>
              <a:rPr lang="en-US">
                <a:latin typeface="Segoe UI" panose="020B0502040204020203" pitchFamily="34" charset="0"/>
                <a:cs typeface="Segoe UI" panose="020B0502040204020203" pitchFamily="34" charset="0"/>
              </a:rPr>
              <a:t>More details here: </a:t>
            </a:r>
            <a:r>
              <a:rPr lang="en-US">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OpenHack Badging Overview</a:t>
            </a:r>
            <a:endParaRPr lang="en-US">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A691B1A-6030-42B4-9408-6DD7CB57F28F}"/>
              </a:ext>
            </a:extLst>
          </p:cNvPr>
          <p:cNvPicPr>
            <a:picLocks noChangeAspect="1"/>
          </p:cNvPicPr>
          <p:nvPr/>
        </p:nvPicPr>
        <p:blipFill rotWithShape="1">
          <a:blip r:embed="rId3"/>
          <a:srcRect t="2321" r="4148" b="-2321"/>
          <a:stretch/>
        </p:blipFill>
        <p:spPr>
          <a:xfrm>
            <a:off x="6824916" y="1331743"/>
            <a:ext cx="5227133" cy="4336181"/>
          </a:xfrm>
          <a:prstGeom prst="rect">
            <a:avLst/>
          </a:prstGeom>
        </p:spPr>
      </p:pic>
      <p:sp>
        <p:nvSpPr>
          <p:cNvPr id="12" name="TextBox 11">
            <a:extLst>
              <a:ext uri="{FF2B5EF4-FFF2-40B4-BE49-F238E27FC236}">
                <a16:creationId xmlns:a16="http://schemas.microsoft.com/office/drawing/2014/main" id="{E1C8EF34-2635-40DC-96F4-608EB33B952F}"/>
              </a:ext>
            </a:extLst>
          </p:cNvPr>
          <p:cNvSpPr txBox="1"/>
          <p:nvPr/>
        </p:nvSpPr>
        <p:spPr>
          <a:xfrm>
            <a:off x="609511" y="4344485"/>
            <a:ext cx="6336544" cy="1323439"/>
          </a:xfrm>
          <a:prstGeom prst="rect">
            <a:avLst/>
          </a:prstGeom>
          <a:noFill/>
        </p:spPr>
        <p:txBody>
          <a:bodyPr wrap="square">
            <a:spAutoFit/>
          </a:bodyPr>
          <a:lstStyle/>
          <a:p>
            <a:pPr algn="l" rtl="0" fontAlgn="base"/>
            <a:endParaRPr lang="en-US" sz="1600" b="0" i="0">
              <a:solidFill>
                <a:schemeClr val="bg1"/>
              </a:solidFill>
              <a:effectLst/>
            </a:endParaRPr>
          </a:p>
          <a:p>
            <a:pPr fontAlgn="base"/>
            <a:r>
              <a:rPr lang="en-US" sz="1600" i="0" u="sng" strike="noStrike">
                <a:solidFill>
                  <a:schemeClr val="bg1"/>
                </a:solidFill>
                <a:effectLst/>
                <a:highlight>
                  <a:srgbClr val="FFFF00"/>
                </a:highlight>
                <a:latin typeface="Segoe UI" panose="020B0502040204020203" pitchFamily="34" charset="0"/>
              </a:rPr>
              <a:t>Coach</a:t>
            </a:r>
            <a:r>
              <a:rPr lang="en-US" sz="1600" i="0" u="none" strike="noStrike">
                <a:solidFill>
                  <a:schemeClr val="bg1"/>
                </a:solidFill>
                <a:effectLst/>
                <a:highlight>
                  <a:srgbClr val="FFFF00"/>
                </a:highlight>
                <a:latin typeface="Segoe UI" panose="020B0502040204020203" pitchFamily="34" charset="0"/>
              </a:rPr>
              <a:t>, </a:t>
            </a:r>
            <a:r>
              <a:rPr lang="en-US" sz="1600" i="0" u="sng" strike="noStrike">
                <a:solidFill>
                  <a:schemeClr val="bg1"/>
                </a:solidFill>
                <a:effectLst/>
                <a:highlight>
                  <a:srgbClr val="FFFF00"/>
                </a:highlight>
                <a:latin typeface="Segoe UI" panose="020B0502040204020203" pitchFamily="34" charset="0"/>
              </a:rPr>
              <a:t>Tech Lead</a:t>
            </a:r>
            <a:r>
              <a:rPr lang="en-US" sz="1600" i="0" u="none" strike="noStrike">
                <a:solidFill>
                  <a:schemeClr val="bg1"/>
                </a:solidFill>
                <a:effectLst/>
                <a:highlight>
                  <a:srgbClr val="FFFF00"/>
                </a:highlight>
                <a:latin typeface="Segoe UI" panose="020B0502040204020203" pitchFamily="34" charset="0"/>
              </a:rPr>
              <a:t>, and </a:t>
            </a:r>
            <a:r>
              <a:rPr lang="en-US" sz="1600" i="0" u="sng" strike="noStrike">
                <a:solidFill>
                  <a:schemeClr val="bg1"/>
                </a:solidFill>
                <a:effectLst/>
                <a:highlight>
                  <a:srgbClr val="FFFF00"/>
                </a:highlight>
                <a:latin typeface="Segoe UI" panose="020B0502040204020203" pitchFamily="34" charset="0"/>
              </a:rPr>
              <a:t>Project Lead</a:t>
            </a:r>
            <a:r>
              <a:rPr lang="en-US" sz="1600" i="0" u="none" strike="noStrike">
                <a:solidFill>
                  <a:schemeClr val="bg1"/>
                </a:solidFill>
                <a:effectLst/>
                <a:latin typeface="Segoe UI" panose="020B0502040204020203" pitchFamily="34" charset="0"/>
              </a:rPr>
              <a:t> </a:t>
            </a:r>
            <a:r>
              <a:rPr lang="en-US" sz="1600" i="0" u="none" strike="noStrike">
                <a:solidFill>
                  <a:srgbClr val="FFFFFF"/>
                </a:solidFill>
                <a:effectLst/>
                <a:latin typeface="Segoe UI" panose="020B0502040204020203" pitchFamily="34" charset="0"/>
              </a:rPr>
              <a:t>badges are awarded </a:t>
            </a:r>
            <a:r>
              <a:rPr lang="en-US" sz="1600" b="1" i="0" u="sng">
                <a:solidFill>
                  <a:srgbClr val="FFFFFF"/>
                </a:solidFill>
                <a:effectLst/>
                <a:latin typeface="Segoe UI" panose="020B0502040204020203" pitchFamily="34" charset="0"/>
              </a:rPr>
              <a:t>manually</a:t>
            </a:r>
            <a:r>
              <a:rPr lang="en-US" sz="1600" b="1">
                <a:solidFill>
                  <a:srgbClr val="FFFFFF"/>
                </a:solidFill>
                <a:latin typeface="Segoe UI" panose="020B0502040204020203" pitchFamily="34" charset="0"/>
              </a:rPr>
              <a:t>.</a:t>
            </a:r>
          </a:p>
          <a:p>
            <a:pPr marL="285750" indent="-285750" fontAlgn="base">
              <a:buFont typeface="Arial" panose="020B0604020202020204" pitchFamily="34" charset="0"/>
              <a:buChar char="•"/>
            </a:pPr>
            <a:r>
              <a:rPr lang="en-US" sz="1600">
                <a:solidFill>
                  <a:srgbClr val="FFFFFF"/>
                </a:solidFill>
                <a:latin typeface="Segoe UI" panose="020B0502040204020203" pitchFamily="34" charset="0"/>
              </a:rPr>
              <a:t>To claim a coach badge fill out the form found at: </a:t>
            </a:r>
          </a:p>
          <a:p>
            <a:pPr marL="742950" lvl="1" indent="-285750" fontAlgn="base">
              <a:buFont typeface="Arial" panose="020B0604020202020204" pitchFamily="34" charset="0"/>
              <a:buChar char="•"/>
            </a:pPr>
            <a:r>
              <a:rPr lang="en-US" sz="1600" b="1" i="0" u="sng" strike="noStrike">
                <a:solidFill>
                  <a:schemeClr val="bg1"/>
                </a:solidFill>
                <a:effectLst/>
                <a:highlight>
                  <a:srgbClr val="FFFF00"/>
                </a:highlight>
                <a:latin typeface="Segoe UI" panose="020B0502040204020203" pitchFamily="34" charset="0"/>
                <a:hlinkClick r:id="rId4">
                  <a:extLst>
                    <a:ext uri="{A12FA001-AC4F-418D-AE19-62706E023703}">
                      <ahyp:hlinkClr xmlns:ahyp="http://schemas.microsoft.com/office/drawing/2018/hyperlinkcolor" val="tx"/>
                    </a:ext>
                  </a:extLst>
                </a:hlinkClick>
              </a:rPr>
              <a:t>aka.ms/OHCoachBadge</a:t>
            </a:r>
            <a:r>
              <a:rPr lang="en-US" sz="1600" b="0" i="0">
                <a:effectLst/>
                <a:latin typeface="Segoe UI" panose="020B0502040204020203" pitchFamily="34" charset="0"/>
              </a:rPr>
              <a:t>​</a:t>
            </a:r>
          </a:p>
          <a:p>
            <a:pPr marL="285750" indent="-285750" fontAlgn="base">
              <a:buFont typeface="Arial" panose="020B0604020202020204" pitchFamily="34" charset="0"/>
              <a:buChar char="•"/>
            </a:pPr>
            <a:r>
              <a:rPr lang="en-US" sz="1600">
                <a:solidFill>
                  <a:schemeClr val="bg1"/>
                </a:solidFill>
                <a:latin typeface="Segoe UI" panose="020B0502040204020203" pitchFamily="34" charset="0"/>
              </a:rPr>
              <a:t>Badges are sent 1-2 weeks after filling out the form </a:t>
            </a:r>
            <a:endParaRPr lang="en-US" sz="1600" b="0" i="0">
              <a:solidFill>
                <a:schemeClr val="bg1"/>
              </a:solidFill>
              <a:effectLst/>
            </a:endParaRPr>
          </a:p>
        </p:txBody>
      </p:sp>
      <p:sp>
        <p:nvSpPr>
          <p:cNvPr id="14" name="TextBox 13">
            <a:extLst>
              <a:ext uri="{FF2B5EF4-FFF2-40B4-BE49-F238E27FC236}">
                <a16:creationId xmlns:a16="http://schemas.microsoft.com/office/drawing/2014/main" id="{4949F18D-A0D1-4348-95FE-74C96AC084ED}"/>
              </a:ext>
            </a:extLst>
          </p:cNvPr>
          <p:cNvSpPr txBox="1"/>
          <p:nvPr/>
        </p:nvSpPr>
        <p:spPr>
          <a:xfrm>
            <a:off x="6824916" y="5957633"/>
            <a:ext cx="5140902" cy="646331"/>
          </a:xfrm>
          <a:prstGeom prst="rect">
            <a:avLst/>
          </a:prstGeom>
          <a:noFill/>
        </p:spPr>
        <p:txBody>
          <a:bodyPr wrap="square">
            <a:spAutoFit/>
          </a:bodyPr>
          <a:lstStyle/>
          <a:p>
            <a:pPr algn="l" rtl="0" fontAlgn="base"/>
            <a:r>
              <a:rPr lang="en-US">
                <a:solidFill>
                  <a:schemeClr val="bg1"/>
                </a:solidFill>
                <a:latin typeface="Segoe UI" panose="020B0502040204020203" pitchFamily="34" charset="0"/>
              </a:rPr>
              <a:t>Please email</a:t>
            </a:r>
            <a:r>
              <a:rPr lang="en-US" b="0" i="0" u="none" strike="noStrike">
                <a:solidFill>
                  <a:schemeClr val="bg1"/>
                </a:solidFill>
                <a:effectLst/>
                <a:latin typeface="Segoe UI" panose="020B0502040204020203" pitchFamily="34" charset="0"/>
              </a:rPr>
              <a:t> </a:t>
            </a:r>
            <a:r>
              <a:rPr lang="en-US" b="0" i="0" u="sng" strike="noStrike">
                <a:solidFill>
                  <a:schemeClr val="bg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AskOpenHack@microsoft.com</a:t>
            </a:r>
            <a:r>
              <a:rPr lang="en-US" b="0" i="0" u="none" strike="noStrike">
                <a:solidFill>
                  <a:schemeClr val="bg1"/>
                </a:solidFill>
                <a:effectLst/>
                <a:latin typeface="Segoe UI" panose="020B0502040204020203" pitchFamily="34" charset="0"/>
              </a:rPr>
              <a:t> </a:t>
            </a:r>
            <a:r>
              <a:rPr lang="en-US">
                <a:solidFill>
                  <a:schemeClr val="bg1"/>
                </a:solidFill>
                <a:latin typeface="Segoe UI" panose="020B0502040204020203" pitchFamily="34" charset="0"/>
              </a:rPr>
              <a:t>to claim any badges after the OpenHack. </a:t>
            </a:r>
            <a:r>
              <a:rPr lang="en-US" b="0" i="0">
                <a:solidFill>
                  <a:schemeClr val="bg1"/>
                </a:solidFill>
                <a:effectLst/>
                <a:latin typeface="Segoe UI" panose="020B0502040204020203" pitchFamily="34" charset="0"/>
              </a:rPr>
              <a:t>​</a:t>
            </a:r>
            <a:endParaRPr lang="en-US" b="0" i="0">
              <a:solidFill>
                <a:schemeClr val="bg1"/>
              </a:solidFill>
              <a:effectLst/>
            </a:endParaRPr>
          </a:p>
        </p:txBody>
      </p:sp>
      <p:sp>
        <p:nvSpPr>
          <p:cNvPr id="4" name="Title 3">
            <a:extLst>
              <a:ext uri="{FF2B5EF4-FFF2-40B4-BE49-F238E27FC236}">
                <a16:creationId xmlns:a16="http://schemas.microsoft.com/office/drawing/2014/main" id="{86C2650C-F76F-4ACA-BC9F-82749D5B65BD}"/>
              </a:ext>
            </a:extLst>
          </p:cNvPr>
          <p:cNvSpPr>
            <a:spLocks noGrp="1"/>
          </p:cNvSpPr>
          <p:nvPr>
            <p:ph type="title"/>
          </p:nvPr>
        </p:nvSpPr>
        <p:spPr/>
        <p:txBody>
          <a:bodyPr/>
          <a:lstStyle/>
          <a:p>
            <a:r>
              <a:rPr lang="en-US"/>
              <a:t>Issuing badges</a:t>
            </a:r>
          </a:p>
        </p:txBody>
      </p:sp>
    </p:spTree>
    <p:extLst>
      <p:ext uri="{BB962C8B-B14F-4D97-AF65-F5344CB8AC3E}">
        <p14:creationId xmlns:p14="http://schemas.microsoft.com/office/powerpoint/2010/main" val="26161912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62E97-D7DC-4AC9-8D05-08B0F60B7252}"/>
              </a:ext>
            </a:extLst>
          </p:cNvPr>
          <p:cNvSpPr>
            <a:spLocks noGrp="1"/>
          </p:cNvSpPr>
          <p:nvPr>
            <p:ph type="title"/>
          </p:nvPr>
        </p:nvSpPr>
        <p:spPr/>
        <p:txBody>
          <a:bodyPr/>
          <a:lstStyle/>
          <a:p>
            <a:r>
              <a:rPr lang="en-US" sz="2800">
                <a:latin typeface="+mn-lt"/>
              </a:rPr>
              <a:t>Coach Resources</a:t>
            </a:r>
            <a:endParaRPr lang="en-US"/>
          </a:p>
        </p:txBody>
      </p:sp>
      <p:graphicFrame>
        <p:nvGraphicFramePr>
          <p:cNvPr id="3" name="Table 3">
            <a:extLst>
              <a:ext uri="{FF2B5EF4-FFF2-40B4-BE49-F238E27FC236}">
                <a16:creationId xmlns:a16="http://schemas.microsoft.com/office/drawing/2014/main" id="{0BE14773-72B8-4E33-8F16-DD552F10219B}"/>
              </a:ext>
            </a:extLst>
          </p:cNvPr>
          <p:cNvGraphicFramePr>
            <a:graphicFrameLocks noGrp="1"/>
          </p:cNvGraphicFramePr>
          <p:nvPr/>
        </p:nvGraphicFramePr>
        <p:xfrm>
          <a:off x="726440" y="1574030"/>
          <a:ext cx="8905240" cy="2225040"/>
        </p:xfrm>
        <a:graphic>
          <a:graphicData uri="http://schemas.openxmlformats.org/drawingml/2006/table">
            <a:tbl>
              <a:tblPr firstRow="1" bandRow="1">
                <a:tableStyleId>{5C22544A-7EE6-4342-B048-85BDC9FD1C3A}</a:tableStyleId>
              </a:tblPr>
              <a:tblGrid>
                <a:gridCol w="4193305">
                  <a:extLst>
                    <a:ext uri="{9D8B030D-6E8A-4147-A177-3AD203B41FA5}">
                      <a16:colId xmlns:a16="http://schemas.microsoft.com/office/drawing/2014/main" val="3328702281"/>
                    </a:ext>
                  </a:extLst>
                </a:gridCol>
                <a:gridCol w="4711935">
                  <a:extLst>
                    <a:ext uri="{9D8B030D-6E8A-4147-A177-3AD203B41FA5}">
                      <a16:colId xmlns:a16="http://schemas.microsoft.com/office/drawing/2014/main" val="2093734771"/>
                    </a:ext>
                  </a:extLst>
                </a:gridCol>
              </a:tblGrid>
              <a:tr h="370840">
                <a:tc>
                  <a:txBody>
                    <a:bodyPr/>
                    <a:lstStyle/>
                    <a:p>
                      <a:r>
                        <a:rPr lang="en-US">
                          <a:solidFill>
                            <a:schemeClr val="tx1"/>
                          </a:solidFill>
                        </a:rPr>
                        <a:t>Resource</a:t>
                      </a:r>
                    </a:p>
                  </a:txBody>
                  <a:tcPr>
                    <a:solidFill>
                      <a:schemeClr val="bg1"/>
                    </a:solidFill>
                  </a:tcPr>
                </a:tc>
                <a:tc>
                  <a:txBody>
                    <a:bodyPr/>
                    <a:lstStyle/>
                    <a:p>
                      <a:r>
                        <a:rPr lang="en-US">
                          <a:solidFill>
                            <a:schemeClr val="bg1"/>
                          </a:solidFill>
                        </a:rPr>
                        <a:t>Link</a:t>
                      </a:r>
                    </a:p>
                  </a:txBody>
                  <a:tcPr>
                    <a:solidFill>
                      <a:schemeClr val="bg1"/>
                    </a:solidFill>
                  </a:tcPr>
                </a:tc>
                <a:extLst>
                  <a:ext uri="{0D108BD9-81ED-4DB2-BD59-A6C34878D82A}">
                    <a16:rowId xmlns:a16="http://schemas.microsoft.com/office/drawing/2014/main" val="1881814233"/>
                  </a:ext>
                </a:extLst>
              </a:tr>
              <a:tr h="370840">
                <a:tc>
                  <a:txBody>
                    <a:bodyPr/>
                    <a:lstStyle/>
                    <a:p>
                      <a:r>
                        <a:rPr lang="en-US">
                          <a:solidFill>
                            <a:schemeClr val="tx1"/>
                          </a:solidFill>
                          <a:hlinkClick r:id="rId2">
                            <a:extLst>
                              <a:ext uri="{A12FA001-AC4F-418D-AE19-62706E023703}">
                                <ahyp:hlinkClr xmlns:ahyp="http://schemas.microsoft.com/office/drawing/2018/hyperlinkcolor" val="tx"/>
                              </a:ext>
                            </a:extLst>
                          </a:hlinkClick>
                        </a:rPr>
                        <a:t>Opsgility Portal User Guide</a:t>
                      </a:r>
                      <a:r>
                        <a:rPr lang="en-US">
                          <a:solidFill>
                            <a:schemeClr val="tx1"/>
                          </a:solidFill>
                        </a:rPr>
                        <a:t> </a:t>
                      </a:r>
                    </a:p>
                  </a:txBody>
                  <a:tcPr>
                    <a:solidFill>
                      <a:schemeClr val="bg1"/>
                    </a:solidFill>
                  </a:tcPr>
                </a:tc>
                <a:tc>
                  <a:txBody>
                    <a:bodyPr/>
                    <a:lstStyle/>
                    <a:p>
                      <a:r>
                        <a:rPr lang="en-US">
                          <a:hlinkClick r:id="rId3"/>
                        </a:rPr>
                        <a:t>aka.ms/CoachPortalGuide</a:t>
                      </a:r>
                      <a:endParaRPr lang="en-US">
                        <a:solidFill>
                          <a:schemeClr val="bg1"/>
                        </a:solidFill>
                      </a:endParaRPr>
                    </a:p>
                  </a:txBody>
                  <a:tcPr>
                    <a:solidFill>
                      <a:schemeClr val="bg1"/>
                    </a:solidFill>
                  </a:tcPr>
                </a:tc>
                <a:extLst>
                  <a:ext uri="{0D108BD9-81ED-4DB2-BD59-A6C34878D82A}">
                    <a16:rowId xmlns:a16="http://schemas.microsoft.com/office/drawing/2014/main" val="3803021285"/>
                  </a:ext>
                </a:extLst>
              </a:tr>
              <a:tr h="370840">
                <a:tc>
                  <a:txBody>
                    <a:bodyPr/>
                    <a:lstStyle/>
                    <a:p>
                      <a:r>
                        <a:rPr lang="en-US">
                          <a:solidFill>
                            <a:schemeClr val="tx1"/>
                          </a:solidFill>
                          <a:hlinkClick r:id="rId4">
                            <a:extLst>
                              <a:ext uri="{A12FA001-AC4F-418D-AE19-62706E023703}">
                                <ahyp:hlinkClr xmlns:ahyp="http://schemas.microsoft.com/office/drawing/2018/hyperlinkcolor" val="tx"/>
                              </a:ext>
                            </a:extLst>
                          </a:hlinkClick>
                        </a:rPr>
                        <a:t>OpenHack Playbook Coach Page</a:t>
                      </a:r>
                      <a:endParaRPr lang="en-US">
                        <a:solidFill>
                          <a:schemeClr val="tx1"/>
                        </a:solidFill>
                      </a:endParaRPr>
                    </a:p>
                  </a:txBody>
                  <a:tcPr>
                    <a:solidFill>
                      <a:schemeClr val="bg1"/>
                    </a:solidFill>
                  </a:tcPr>
                </a:tc>
                <a:tc>
                  <a:txBody>
                    <a:bodyPr/>
                    <a:lstStyle/>
                    <a:p>
                      <a:r>
                        <a:rPr lang="en-US">
                          <a:hlinkClick r:id="rId5"/>
                        </a:rPr>
                        <a:t>aka.ms/OpenHackPlaybook</a:t>
                      </a:r>
                      <a:endParaRPr lang="en-US">
                        <a:solidFill>
                          <a:schemeClr val="bg1"/>
                        </a:solidFill>
                        <a:hlinkClick r:id="rId6"/>
                      </a:endParaRPr>
                    </a:p>
                  </a:txBody>
                  <a:tcPr>
                    <a:solidFill>
                      <a:schemeClr val="bg1"/>
                    </a:solidFill>
                  </a:tcPr>
                </a:tc>
                <a:extLst>
                  <a:ext uri="{0D108BD9-81ED-4DB2-BD59-A6C34878D82A}">
                    <a16:rowId xmlns:a16="http://schemas.microsoft.com/office/drawing/2014/main" val="1170595773"/>
                  </a:ext>
                </a:extLst>
              </a:tr>
              <a:tr h="370840">
                <a:tc>
                  <a:txBody>
                    <a:bodyPr/>
                    <a:lstStyle/>
                    <a:p>
                      <a:r>
                        <a:rPr lang="en-US" sz="1800" kern="120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Coach solutions guides </a:t>
                      </a:r>
                      <a:endParaRPr lang="en-US">
                        <a:solidFill>
                          <a:schemeClr val="tx1"/>
                        </a:solidFill>
                      </a:endParaRPr>
                    </a:p>
                  </a:txBody>
                  <a:tcPr>
                    <a:solidFill>
                      <a:schemeClr val="bg1"/>
                    </a:solidFill>
                  </a:tcPr>
                </a:tc>
                <a:tc>
                  <a:txBody>
                    <a:bodyPr/>
                    <a:lstStyle/>
                    <a:p>
                      <a:r>
                        <a:rPr lang="en-US">
                          <a:hlinkClick r:id="rId8"/>
                        </a:rPr>
                        <a:t>aka.ms/OHCoachMaterials</a:t>
                      </a:r>
                      <a:endParaRPr lang="en-US">
                        <a:solidFill>
                          <a:schemeClr val="bg1"/>
                        </a:solidFill>
                      </a:endParaRPr>
                    </a:p>
                  </a:txBody>
                  <a:tcPr>
                    <a:solidFill>
                      <a:schemeClr val="bg1"/>
                    </a:solidFill>
                  </a:tcPr>
                </a:tc>
                <a:extLst>
                  <a:ext uri="{0D108BD9-81ED-4DB2-BD59-A6C34878D82A}">
                    <a16:rowId xmlns:a16="http://schemas.microsoft.com/office/drawing/2014/main" val="1321323893"/>
                  </a:ext>
                </a:extLst>
              </a:tr>
              <a:tr h="370840">
                <a:tc>
                  <a:txBody>
                    <a:bodyPr/>
                    <a:lstStyle/>
                    <a:p>
                      <a:r>
                        <a:rPr lang="en-US">
                          <a:solidFill>
                            <a:schemeClr val="tx1"/>
                          </a:solidFill>
                          <a:hlinkClick r:id="rId9">
                            <a:extLst>
                              <a:ext uri="{A12FA001-AC4F-418D-AE19-62706E023703}">
                                <ahyp:hlinkClr xmlns:ahyp="http://schemas.microsoft.com/office/drawing/2018/hyperlinkcolor" val="tx"/>
                              </a:ext>
                            </a:extLst>
                          </a:hlinkClick>
                        </a:rPr>
                        <a:t>Coach Ready training video </a:t>
                      </a:r>
                      <a:r>
                        <a:rPr lang="en-US">
                          <a:solidFill>
                            <a:schemeClr val="tx1"/>
                          </a:solidFill>
                        </a:rPr>
                        <a:t>(TSI)</a:t>
                      </a:r>
                    </a:p>
                  </a:txBody>
                  <a:tcPr>
                    <a:solidFill>
                      <a:schemeClr val="bg1"/>
                    </a:solidFill>
                  </a:tcPr>
                </a:tc>
                <a:tc>
                  <a:txBody>
                    <a:bodyPr/>
                    <a:lstStyle/>
                    <a:p>
                      <a:r>
                        <a:rPr lang="en-US">
                          <a:solidFill>
                            <a:schemeClr val="accent1"/>
                          </a:solidFill>
                          <a:hlinkClick r:id="rId9">
                            <a:extLst>
                              <a:ext uri="{A12FA001-AC4F-418D-AE19-62706E023703}">
                                <ahyp:hlinkClr xmlns:ahyp="http://schemas.microsoft.com/office/drawing/2018/hyperlinkcolor" val="tx"/>
                              </a:ext>
                            </a:extLst>
                          </a:hlinkClick>
                        </a:rPr>
                        <a:t>aka.ms/ohcr</a:t>
                      </a:r>
                      <a:endParaRPr lang="en-US">
                        <a:solidFill>
                          <a:schemeClr val="accent1"/>
                        </a:solidFill>
                      </a:endParaRPr>
                    </a:p>
                  </a:txBody>
                  <a:tcPr>
                    <a:solidFill>
                      <a:schemeClr val="bg1"/>
                    </a:solidFill>
                  </a:tcPr>
                </a:tc>
                <a:extLst>
                  <a:ext uri="{0D108BD9-81ED-4DB2-BD59-A6C34878D82A}">
                    <a16:rowId xmlns:a16="http://schemas.microsoft.com/office/drawing/2014/main" val="3212302967"/>
                  </a:ext>
                </a:extLst>
              </a:tr>
              <a:tr h="370840">
                <a:tc>
                  <a:txBody>
                    <a:bodyPr/>
                    <a:lstStyle/>
                    <a:p>
                      <a:r>
                        <a:rPr lang="en-US">
                          <a:solidFill>
                            <a:schemeClr val="tx1"/>
                          </a:solidFill>
                        </a:rPr>
                        <a:t>OpenHack Badging Overview</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kern="1200">
                          <a:solidFill>
                            <a:schemeClr val="bg1"/>
                          </a:solidFill>
                          <a:effectLst/>
                          <a:latin typeface="+mn-lt"/>
                          <a:ea typeface="+mn-ea"/>
                          <a:cs typeface="+mn-cs"/>
                          <a:hlinkClick r:id="rId10"/>
                        </a:rPr>
                        <a:t>aka.ms/OHBadgesOverview</a:t>
                      </a:r>
                      <a:endParaRPr lang="en-US" sz="1800" u="sng" kern="1200">
                        <a:solidFill>
                          <a:schemeClr val="bg1"/>
                        </a:solidFill>
                        <a:effectLst/>
                        <a:latin typeface="+mn-lt"/>
                        <a:ea typeface="+mn-ea"/>
                        <a:cs typeface="+mn-cs"/>
                      </a:endParaRPr>
                    </a:p>
                  </a:txBody>
                  <a:tcPr>
                    <a:solidFill>
                      <a:schemeClr val="bg1"/>
                    </a:solidFill>
                  </a:tcPr>
                </a:tc>
                <a:extLst>
                  <a:ext uri="{0D108BD9-81ED-4DB2-BD59-A6C34878D82A}">
                    <a16:rowId xmlns:a16="http://schemas.microsoft.com/office/drawing/2014/main" val="3326445996"/>
                  </a:ext>
                </a:extLst>
              </a:tr>
            </a:tbl>
          </a:graphicData>
        </a:graphic>
      </p:graphicFrame>
    </p:spTree>
    <p:extLst>
      <p:ext uri="{BB962C8B-B14F-4D97-AF65-F5344CB8AC3E}">
        <p14:creationId xmlns:p14="http://schemas.microsoft.com/office/powerpoint/2010/main" val="12145387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7B23-CC74-45C3-9582-7FA8581D1F4C}"/>
              </a:ext>
            </a:extLst>
          </p:cNvPr>
          <p:cNvSpPr>
            <a:spLocks noGrp="1"/>
          </p:cNvSpPr>
          <p:nvPr>
            <p:ph type="title"/>
          </p:nvPr>
        </p:nvSpPr>
        <p:spPr/>
        <p:txBody>
          <a:bodyPr/>
          <a:lstStyle/>
          <a:p>
            <a:r>
              <a:rPr kumimoji="0" lang="en-US" sz="2800" b="0" i="0" u="none" strike="noStrike" kern="1200" cap="none" spc="0" normalizeH="0" baseline="0" noProof="0" dirty="0">
                <a:ln>
                  <a:noFill/>
                </a:ln>
                <a:solidFill>
                  <a:schemeClr val="tx1"/>
                </a:solidFill>
                <a:effectLst/>
                <a:uLnTx/>
                <a:uFillTx/>
                <a:latin typeface="Segoe UI"/>
                <a:ea typeface="+mn-ea"/>
                <a:cs typeface="Segoe UI"/>
              </a:rPr>
              <a:t>Today’s Afternoon Standup</a:t>
            </a:r>
            <a:endParaRPr lang="en-US" dirty="0"/>
          </a:p>
        </p:txBody>
      </p:sp>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435662"/>
            <a:ext cx="12280538" cy="3327220"/>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solidFill>
                  <a:schemeClr val="tx1"/>
                </a:solidFill>
                <a:latin typeface="Segoe UI"/>
                <a:cs typeface="Segoe UI"/>
              </a:rPr>
              <a:t>[Start Time – End Time]</a:t>
            </a:r>
            <a:endParaRPr lang="en-US" sz="2400" dirty="0">
              <a:solidFill>
                <a:schemeClr val="tx1"/>
              </a:solidFill>
              <a:latin typeface="Segoe UI" panose="020B0502040204020203" pitchFamily="34" charset="0"/>
              <a:cs typeface="Segoe UI" panose="020B0502040204020203" pitchFamily="34" charset="0"/>
            </a:endParaRPr>
          </a:p>
          <a:p>
            <a:pPr>
              <a:lnSpc>
                <a:spcPct val="150000"/>
              </a:lnSpc>
            </a:pPr>
            <a:r>
              <a:rPr lang="en-US" sz="2400" dirty="0">
                <a:solidFill>
                  <a:schemeClr val="tx1"/>
                </a:solidFill>
                <a:latin typeface="Segoe UI"/>
                <a:cs typeface="Segoe UI"/>
              </a:rPr>
              <a:t>Come prepared with summary from your team:</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Technical Feedback (product, documentation, feature, blocker)</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Challenge Content Feedback</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Progress</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Workarounds </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Interesting Approaches</a:t>
            </a:r>
          </a:p>
          <a:p>
            <a:pPr lvl="1">
              <a:lnSpc>
                <a:spcPct val="150000"/>
              </a:lnSpc>
            </a:pPr>
            <a:r>
              <a:rPr lang="en-US" sz="2000" dirty="0">
                <a:solidFill>
                  <a:schemeClr val="tx1"/>
                </a:solidFill>
                <a:latin typeface="Segoe UI" panose="020B0502040204020203" pitchFamily="34" charset="0"/>
                <a:cs typeface="Segoe UI" panose="020B0502040204020203" pitchFamily="34" charset="0"/>
              </a:rPr>
              <a:t>Etc.</a:t>
            </a:r>
            <a:endParaRPr kumimoji="0" lang="en-US" sz="2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1000"/>
              </a:spcBef>
              <a:spcAft>
                <a:spcPts val="0"/>
              </a:spcAft>
              <a:buClrTx/>
              <a:buSzTx/>
              <a:buFontTx/>
              <a:buBlip>
                <a:blip r:embed="rId2"/>
              </a:buBlip>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52839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EA0A-E592-4358-8355-F419159C74D9}"/>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Segoe UI" panose="020B0502040204020203" pitchFamily="34" charset="0"/>
                <a:ea typeface="+mj-ea"/>
                <a:cs typeface="Segoe UI" panose="020B0502040204020203" pitchFamily="34" charset="0"/>
              </a:rPr>
              <a:t>Questions?</a:t>
            </a:r>
          </a:p>
        </p:txBody>
      </p:sp>
    </p:spTree>
    <p:extLst>
      <p:ext uri="{BB962C8B-B14F-4D97-AF65-F5344CB8AC3E}">
        <p14:creationId xmlns:p14="http://schemas.microsoft.com/office/powerpoint/2010/main" val="426749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A480726-7459-4781-BC54-88CA2AFE5132}"/>
              </a:ext>
            </a:extLst>
          </p:cNvPr>
          <p:cNvGraphicFramePr>
            <a:graphicFrameLocks noGrp="1"/>
          </p:cNvGraphicFramePr>
          <p:nvPr>
            <p:extLst>
              <p:ext uri="{D42A27DB-BD31-4B8C-83A1-F6EECF244321}">
                <p14:modId xmlns:p14="http://schemas.microsoft.com/office/powerpoint/2010/main" val="2817450005"/>
              </p:ext>
            </p:extLst>
          </p:nvPr>
        </p:nvGraphicFramePr>
        <p:xfrm>
          <a:off x="3660348" y="2118868"/>
          <a:ext cx="4871305" cy="2966720"/>
        </p:xfrm>
        <a:graphic>
          <a:graphicData uri="http://schemas.openxmlformats.org/drawingml/2006/table">
            <a:tbl>
              <a:tblPr firstRow="1" bandRow="1">
                <a:tableStyleId>{284E427A-3D55-4303-BF80-6455036E1DE7}</a:tableStyleId>
              </a:tblPr>
              <a:tblGrid>
                <a:gridCol w="3847170">
                  <a:extLst>
                    <a:ext uri="{9D8B030D-6E8A-4147-A177-3AD203B41FA5}">
                      <a16:colId xmlns:a16="http://schemas.microsoft.com/office/drawing/2014/main" val="2288882889"/>
                    </a:ext>
                  </a:extLst>
                </a:gridCol>
                <a:gridCol w="1024135">
                  <a:extLst>
                    <a:ext uri="{9D8B030D-6E8A-4147-A177-3AD203B41FA5}">
                      <a16:colId xmlns:a16="http://schemas.microsoft.com/office/drawing/2014/main" val="1954003417"/>
                    </a:ext>
                  </a:extLst>
                </a:gridCol>
              </a:tblGrid>
              <a:tr h="370840">
                <a:tc>
                  <a:txBody>
                    <a:bodyPr/>
                    <a:lstStyle/>
                    <a:p>
                      <a:r>
                        <a:rPr lang="en-US" dirty="0"/>
                        <a:t>Coach Name</a:t>
                      </a:r>
                      <a:endParaRPr lang="en-US" dirty="0">
                        <a:latin typeface="Segoe UI" panose="020B0502040204020203" pitchFamily="34" charset="0"/>
                        <a:cs typeface="Segoe UI" panose="020B0502040204020203" pitchFamily="34" charset="0"/>
                      </a:endParaRPr>
                    </a:p>
                  </a:txBody>
                  <a:tcPr/>
                </a:tc>
                <a:tc>
                  <a:txBody>
                    <a:bodyPr/>
                    <a:lstStyle/>
                    <a:p>
                      <a:r>
                        <a:rPr lang="en-US"/>
                        <a:t>Team #</a:t>
                      </a:r>
                      <a:endParaRPr lang="en-US">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411926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8619774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2143982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7194914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380547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5942054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996850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446188731"/>
                  </a:ext>
                </a:extLst>
              </a:tr>
            </a:tbl>
          </a:graphicData>
        </a:graphic>
      </p:graphicFrame>
      <p:sp>
        <p:nvSpPr>
          <p:cNvPr id="5" name="Rectangle 4">
            <a:extLst>
              <a:ext uri="{FF2B5EF4-FFF2-40B4-BE49-F238E27FC236}">
                <a16:creationId xmlns:a16="http://schemas.microsoft.com/office/drawing/2014/main" id="{47A5DE3B-4042-4F2C-84F6-4B5421AD28F5}"/>
              </a:ext>
            </a:extLst>
          </p:cNvPr>
          <p:cNvSpPr/>
          <p:nvPr/>
        </p:nvSpPr>
        <p:spPr>
          <a:xfrm>
            <a:off x="-53540" y="5458705"/>
            <a:ext cx="11805920" cy="369332"/>
          </a:xfrm>
          <a:prstGeom prst="rect">
            <a:avLst/>
          </a:prstGeom>
          <a:noFill/>
        </p:spPr>
        <p:txBody>
          <a:bodyPr wrap="square">
            <a:spAutoFit/>
          </a:bodyPr>
          <a:lstStyle/>
          <a:p>
            <a:pPr lvl="0" algn="ctr">
              <a:defRPr/>
            </a:pPr>
            <a:r>
              <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Tech Lead</a:t>
            </a:r>
            <a:r>
              <a:rPr lang="en-US">
                <a:solidFill>
                  <a:srgbClr val="FFFFFF"/>
                </a:solidFill>
                <a:latin typeface="Segoe UI" panose="020B0502040204020203" pitchFamily="34" charset="0"/>
                <a:cs typeface="Segoe UI" panose="020B0502040204020203" pitchFamily="34" charset="0"/>
              </a:rPr>
              <a:t>: [Name]</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203B39AE-5D1B-4B22-81B3-54565A3D0AE8}"/>
              </a:ext>
            </a:extLst>
          </p:cNvPr>
          <p:cNvSpPr txBox="1"/>
          <p:nvPr/>
        </p:nvSpPr>
        <p:spPr>
          <a:xfrm>
            <a:off x="3663276" y="5828037"/>
            <a:ext cx="43656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Black" panose="020B0A02040204020203" pitchFamily="34" charset="0"/>
                <a:cs typeface="Segoe UI" panose="020B0502040204020203" pitchFamily="34" charset="0"/>
              </a:rPr>
              <a:t>Current registrations: [#]</a:t>
            </a:r>
            <a:r>
              <a:rPr lang="en-US">
                <a:solidFill>
                  <a:srgbClr val="FFFFFF"/>
                </a:solidFill>
                <a:latin typeface="Segoe UI" panose="020B0502040204020203" pitchFamily="34" charset="0"/>
                <a:ea typeface="Segoe UI Black" panose="020B0A02040204020203" pitchFamily="34" charset="0"/>
                <a:cs typeface="Segoe UI" panose="020B0502040204020203" pitchFamily="34" charset="0"/>
              </a:rPr>
              <a:t>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Black" panose="020B0A02040204020203" pitchFamily="34" charset="0"/>
                <a:cs typeface="Segoe UI" panose="020B0502040204020203" pitchFamily="34" charset="0"/>
              </a:rPr>
              <a:t>regs = [#] teams</a:t>
            </a:r>
          </a:p>
        </p:txBody>
      </p:sp>
      <p:sp>
        <p:nvSpPr>
          <p:cNvPr id="7" name="TextBox 6">
            <a:extLst>
              <a:ext uri="{FF2B5EF4-FFF2-40B4-BE49-F238E27FC236}">
                <a16:creationId xmlns:a16="http://schemas.microsoft.com/office/drawing/2014/main" id="{AD12DE07-C804-4AEC-A66A-139A5064D66D}"/>
              </a:ext>
              <a:ext uri="{C183D7F6-B498-43B3-948B-1728B52AA6E4}">
                <adec:decorative xmlns:adec="http://schemas.microsoft.com/office/drawing/2017/decorative" val="1"/>
              </a:ext>
            </a:extLst>
          </p:cNvPr>
          <p:cNvSpPr txBox="1"/>
          <p:nvPr/>
        </p:nvSpPr>
        <p:spPr>
          <a:xfrm>
            <a:off x="3660348" y="1285978"/>
            <a:ext cx="4686953" cy="646331"/>
          </a:xfrm>
          <a:prstGeom prst="rect">
            <a:avLst/>
          </a:prstGeom>
          <a:solidFill>
            <a:srgbClr val="FFFF00"/>
          </a:solidFill>
        </p:spPr>
        <p:txBody>
          <a:bodyPr wrap="square" rtlCol="0">
            <a:spAutoFit/>
          </a:bodyPr>
          <a:lstStyle/>
          <a:p>
            <a:r>
              <a:rPr lang="en-US">
                <a:solidFill>
                  <a:srgbClr val="FF0000"/>
                </a:solidFill>
                <a:latin typeface="Segoe UI" panose="020B0502040204020203" pitchFamily="34" charset="0"/>
                <a:cs typeface="Segoe UI" panose="020B0502040204020203" pitchFamily="34" charset="0"/>
              </a:rPr>
              <a:t>add more/less rows depending on # of coaches</a:t>
            </a:r>
          </a:p>
        </p:txBody>
      </p:sp>
      <p:sp>
        <p:nvSpPr>
          <p:cNvPr id="3" name="Title 2">
            <a:extLst>
              <a:ext uri="{FF2B5EF4-FFF2-40B4-BE49-F238E27FC236}">
                <a16:creationId xmlns:a16="http://schemas.microsoft.com/office/drawing/2014/main" id="{51DF736F-A8A5-47B1-81DE-6C71E473CCB7}"/>
              </a:ext>
            </a:extLst>
          </p:cNvPr>
          <p:cNvSpPr>
            <a:spLocks noGrp="1"/>
          </p:cNvSpPr>
          <p:nvPr>
            <p:ph type="title"/>
          </p:nvPr>
        </p:nvSpPr>
        <p:spPr/>
        <p:txBody>
          <a:bodyPr/>
          <a:lstStyle/>
          <a:p>
            <a:r>
              <a:rPr kumimoji="0" lang="en-NZ" sz="2800" b="0" i="0" u="none" strike="noStrike" kern="1200" cap="none" spc="0" normalizeH="0" baseline="0" noProof="0" dirty="0">
                <a:ln>
                  <a:noFill/>
                </a:ln>
                <a:solidFill>
                  <a:srgbClr val="FFFFFF"/>
                </a:solidFill>
                <a:effectLst/>
                <a:uLnTx/>
                <a:uFillTx/>
                <a:latin typeface="Segoe UI" panose="020B0502040204020203" pitchFamily="34" charset="0"/>
                <a:ea typeface="+mj-ea"/>
                <a:cs typeface="Segoe UI" panose="020B0502040204020203" pitchFamily="34" charset="0"/>
              </a:rPr>
              <a:t>Coach Team Assignments – [Topic]</a:t>
            </a:r>
            <a:endParaRPr lang="en-US" dirty="0"/>
          </a:p>
        </p:txBody>
      </p:sp>
    </p:spTree>
    <p:extLst>
      <p:ext uri="{BB962C8B-B14F-4D97-AF65-F5344CB8AC3E}">
        <p14:creationId xmlns:p14="http://schemas.microsoft.com/office/powerpoint/2010/main" val="28278817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50BE4D-D0E5-4830-B25B-B1F13F63B90B}"/>
              </a:ext>
            </a:extLst>
          </p:cNvPr>
          <p:cNvSpPr txBox="1"/>
          <p:nvPr/>
        </p:nvSpPr>
        <p:spPr>
          <a:xfrm>
            <a:off x="6477080" y="1947399"/>
            <a:ext cx="2884094" cy="584775"/>
          </a:xfrm>
          <a:prstGeom prst="rect">
            <a:avLst/>
          </a:prstGeom>
          <a:noFill/>
        </p:spPr>
        <p:txBody>
          <a:bodyPr wrap="square" rtlCol="0">
            <a:spAutoFit/>
          </a:bodyPr>
          <a:lstStyle/>
          <a:p>
            <a:r>
              <a:rPr lang="en-US" sz="3200">
                <a:latin typeface="Segoe UI" panose="020B0502040204020203" pitchFamily="34" charset="0"/>
                <a:cs typeface="Segoe UI" panose="020B0502040204020203" pitchFamily="34" charset="0"/>
              </a:rPr>
              <a:t>The Team</a:t>
            </a:r>
          </a:p>
        </p:txBody>
      </p:sp>
      <p:sp>
        <p:nvSpPr>
          <p:cNvPr id="7" name="Right Brace 6">
            <a:extLst>
              <a:ext uri="{FF2B5EF4-FFF2-40B4-BE49-F238E27FC236}">
                <a16:creationId xmlns:a16="http://schemas.microsoft.com/office/drawing/2014/main" id="{715BC629-17E2-4445-BDFC-3B259DC95DB4}"/>
              </a:ext>
              <a:ext uri="{C183D7F6-B498-43B3-948B-1728B52AA6E4}">
                <adec:decorative xmlns:adec="http://schemas.microsoft.com/office/drawing/2017/decorative" val="1"/>
              </a:ext>
            </a:extLst>
          </p:cNvPr>
          <p:cNvSpPr/>
          <p:nvPr/>
        </p:nvSpPr>
        <p:spPr>
          <a:xfrm>
            <a:off x="5526676" y="2888672"/>
            <a:ext cx="570807" cy="2568699"/>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8F6C5AA-BE46-4FF2-8C53-08A3F9B17720}"/>
              </a:ext>
            </a:extLst>
          </p:cNvPr>
          <p:cNvSpPr txBox="1"/>
          <p:nvPr/>
        </p:nvSpPr>
        <p:spPr>
          <a:xfrm>
            <a:off x="6477080" y="2532174"/>
            <a:ext cx="4829411" cy="1815882"/>
          </a:xfrm>
          <a:prstGeom prst="rect">
            <a:avLst/>
          </a:prstGeom>
          <a:noFill/>
        </p:spPr>
        <p:txBody>
          <a:bodyPr wrap="square" rtlCol="0" anchor="t">
            <a:spAutoFit/>
          </a:bodyPr>
          <a:lstStyle/>
          <a:p>
            <a:r>
              <a:rPr lang="en-US" sz="2800" dirty="0">
                <a:latin typeface="Segoe UI"/>
                <a:cs typeface="Segoe UI"/>
              </a:rPr>
              <a:t>The Project Lead will tag participants to your team's channel the day before </a:t>
            </a:r>
            <a:r>
              <a:rPr lang="en-US" sz="2800">
                <a:latin typeface="Segoe UI"/>
                <a:cs typeface="Segoe UI"/>
              </a:rPr>
              <a:t>the OpenHack</a:t>
            </a:r>
            <a:endParaRPr lang="en-US" sz="2800" dirty="0">
              <a:latin typeface="Segoe UI"/>
              <a:cs typeface="Segoe UI"/>
            </a:endParaRPr>
          </a:p>
        </p:txBody>
      </p:sp>
      <p:pic>
        <p:nvPicPr>
          <p:cNvPr id="6" name="Picture 8">
            <a:extLst>
              <a:ext uri="{FF2B5EF4-FFF2-40B4-BE49-F238E27FC236}">
                <a16:creationId xmlns:a16="http://schemas.microsoft.com/office/drawing/2014/main" id="{01BD80F5-B1AE-4032-80AC-8F148B627D0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637972" y="1657818"/>
            <a:ext cx="2743200" cy="3814509"/>
          </a:xfrm>
          <a:prstGeom prst="rect">
            <a:avLst/>
          </a:prstGeom>
        </p:spPr>
      </p:pic>
      <p:sp>
        <p:nvSpPr>
          <p:cNvPr id="9" name="TextBox 8">
            <a:extLst>
              <a:ext uri="{FF2B5EF4-FFF2-40B4-BE49-F238E27FC236}">
                <a16:creationId xmlns:a16="http://schemas.microsoft.com/office/drawing/2014/main" id="{8FC4ADCD-4715-49A8-B15B-8C03112AB678}"/>
              </a:ext>
              <a:ext uri="{C183D7F6-B498-43B3-948B-1728B52AA6E4}">
                <adec:decorative xmlns:adec="http://schemas.microsoft.com/office/drawing/2017/decorative" val="1"/>
              </a:ext>
            </a:extLst>
          </p:cNvPr>
          <p:cNvSpPr txBox="1"/>
          <p:nvPr/>
        </p:nvSpPr>
        <p:spPr>
          <a:xfrm>
            <a:off x="2272222" y="1101014"/>
            <a:ext cx="4686953" cy="369332"/>
          </a:xfrm>
          <a:prstGeom prst="rect">
            <a:avLst/>
          </a:prstGeom>
          <a:solidFill>
            <a:srgbClr val="FFFF00"/>
          </a:solidFill>
        </p:spPr>
        <p:txBody>
          <a:bodyPr wrap="square" rtlCol="0">
            <a:spAutoFit/>
          </a:bodyPr>
          <a:lstStyle/>
          <a:p>
            <a:r>
              <a:rPr lang="en-US">
                <a:solidFill>
                  <a:srgbClr val="FF0000"/>
                </a:solidFill>
                <a:latin typeface="Segoe UI" panose="020B0502040204020203" pitchFamily="34" charset="0"/>
                <a:cs typeface="Segoe UI" panose="020B0502040204020203" pitchFamily="34" charset="0"/>
              </a:rPr>
              <a:t>insert snip of actual teams channel</a:t>
            </a:r>
          </a:p>
        </p:txBody>
      </p:sp>
      <p:sp>
        <p:nvSpPr>
          <p:cNvPr id="2" name="Title 1">
            <a:extLst>
              <a:ext uri="{FF2B5EF4-FFF2-40B4-BE49-F238E27FC236}">
                <a16:creationId xmlns:a16="http://schemas.microsoft.com/office/drawing/2014/main" id="{BBE9AF13-6D03-4C64-96DC-9DD6FA6C0187}"/>
              </a:ext>
            </a:extLst>
          </p:cNvPr>
          <p:cNvSpPr>
            <a:spLocks noGrp="1"/>
          </p:cNvSpPr>
          <p:nvPr>
            <p:ph type="title"/>
          </p:nvPr>
        </p:nvSpPr>
        <p:spPr/>
        <p:txBody>
          <a:bodyPr/>
          <a:lstStyle/>
          <a:p>
            <a:r>
              <a:rPr kumimoji="0" lang="en-US" sz="2800" b="0" i="0" u="none" strike="noStrike" kern="1200" cap="none" spc="0" normalizeH="0" baseline="0" noProof="0" dirty="0">
                <a:ln>
                  <a:noFill/>
                </a:ln>
                <a:effectLst/>
                <a:uLnTx/>
                <a:uFillTx/>
                <a:latin typeface="Segoe UI" panose="020B0502040204020203" pitchFamily="34" charset="0"/>
                <a:ea typeface="+mj-ea"/>
                <a:cs typeface="Segoe UI" panose="020B0502040204020203" pitchFamily="34" charset="0"/>
              </a:rPr>
              <a:t>Teams for Participants</a:t>
            </a:r>
            <a:endParaRPr lang="en-US" dirty="0"/>
          </a:p>
        </p:txBody>
      </p:sp>
    </p:spTree>
    <p:extLst>
      <p:ext uri="{BB962C8B-B14F-4D97-AF65-F5344CB8AC3E}">
        <p14:creationId xmlns:p14="http://schemas.microsoft.com/office/powerpoint/2010/main" val="41081001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502168"/>
            <a:ext cx="10462129" cy="4006534"/>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sz="2400" dirty="0">
                <a:solidFill>
                  <a:schemeClr val="tx1"/>
                </a:solidFill>
                <a:latin typeface="Segoe UI" panose="020B0502040204020203" pitchFamily="34" charset="0"/>
                <a:cs typeface="Segoe UI" panose="020B0502040204020203" pitchFamily="34" charset="0"/>
              </a:rPr>
              <a:t>Introductions</a:t>
            </a:r>
          </a:p>
          <a:p>
            <a:pPr>
              <a:lnSpc>
                <a:spcPct val="150000"/>
              </a:lnSpc>
              <a:buFont typeface="Arial" panose="020B0604020202020204" pitchFamily="34" charset="0"/>
              <a:buChar char="•"/>
            </a:pPr>
            <a:r>
              <a:rPr lang="en-US" sz="2400" dirty="0">
                <a:solidFill>
                  <a:schemeClr val="tx1"/>
                </a:solidFill>
                <a:latin typeface="Segoe UI" panose="020B0502040204020203" pitchFamily="34" charset="0"/>
                <a:cs typeface="Segoe UI" panose="020B0502040204020203" pitchFamily="34" charset="0"/>
              </a:rPr>
              <a:t>Validate participants match your </a:t>
            </a:r>
            <a:r>
              <a:rPr lang="en-US" sz="2400">
                <a:solidFill>
                  <a:schemeClr val="tx1"/>
                </a:solidFill>
                <a:latin typeface="Segoe UI" panose="020B0502040204020203" pitchFamily="34" charset="0"/>
                <a:cs typeface="Segoe UI" panose="020B0502040204020203" pitchFamily="34" charset="0"/>
              </a:rPr>
              <a:t>confirmed team</a:t>
            </a:r>
            <a:endParaRPr lang="en-US" sz="2400" dirty="0">
              <a:solidFill>
                <a:schemeClr val="tx1"/>
              </a:solidFill>
              <a:latin typeface="Segoe UI" panose="020B0502040204020203" pitchFamily="34" charset="0"/>
              <a:cs typeface="Segoe UI" panose="020B0502040204020203" pitchFamily="34" charset="0"/>
            </a:endParaRPr>
          </a:p>
          <a:p>
            <a:pPr>
              <a:lnSpc>
                <a:spcPct val="150000"/>
              </a:lnSpc>
              <a:buFont typeface="Arial" panose="020B0604020202020204" pitchFamily="34" charset="0"/>
              <a:buChar char="•"/>
            </a:pPr>
            <a:r>
              <a:rPr lang="en-US" sz="2400" dirty="0">
                <a:solidFill>
                  <a:schemeClr val="tx1"/>
                </a:solidFill>
                <a:latin typeface="Segoe UI" panose="020B0502040204020203" pitchFamily="34" charset="0"/>
                <a:cs typeface="Segoe UI" panose="020B0502040204020203" pitchFamily="34" charset="0"/>
              </a:rPr>
              <a:t>Log into attendee portal (using the team's </a:t>
            </a:r>
            <a:r>
              <a:rPr lang="en-US" sz="2400" dirty="0" err="1">
                <a:solidFill>
                  <a:schemeClr val="tx1"/>
                </a:solidFill>
                <a:latin typeface="Segoe UI" panose="020B0502040204020203" pitchFamily="34" charset="0"/>
                <a:cs typeface="Segoe UI" panose="020B0502040204020203" pitchFamily="34" charset="0"/>
              </a:rPr>
              <a:t>skillmeup</a:t>
            </a:r>
            <a:r>
              <a:rPr lang="en-US" sz="2400" dirty="0">
                <a:solidFill>
                  <a:schemeClr val="tx1"/>
                </a:solidFill>
                <a:latin typeface="Segoe UI" panose="020B0502040204020203" pitchFamily="34" charset="0"/>
                <a:cs typeface="Segoe UI" panose="020B0502040204020203" pitchFamily="34" charset="0"/>
              </a:rPr>
              <a:t> email) </a:t>
            </a:r>
          </a:p>
          <a:p>
            <a:pPr>
              <a:lnSpc>
                <a:spcPct val="150000"/>
              </a:lnSpc>
              <a:buFont typeface="Arial" panose="020B0604020202020204" pitchFamily="34" charset="0"/>
              <a:buChar char="•"/>
            </a:pPr>
            <a:r>
              <a:rPr lang="en-US" sz="2400" dirty="0">
                <a:solidFill>
                  <a:schemeClr val="tx1"/>
                </a:solidFill>
                <a:latin typeface="Segoe UI" panose="020B0502040204020203" pitchFamily="34" charset="0"/>
                <a:cs typeface="Segoe UI" panose="020B0502040204020203" pitchFamily="34" charset="0"/>
              </a:rPr>
              <a:t>Confirm that participants completed prerequisites and all machines are ready to go</a:t>
            </a:r>
          </a:p>
          <a:p>
            <a:pPr>
              <a:lnSpc>
                <a:spcPct val="150000"/>
              </a:lnSpc>
              <a:buFont typeface="Arial" panose="020B0604020202020204" pitchFamily="34" charset="0"/>
              <a:buChar char="•"/>
            </a:pPr>
            <a:r>
              <a:rPr lang="en-US" sz="2400" dirty="0">
                <a:solidFill>
                  <a:schemeClr val="tx1"/>
                </a:solidFill>
                <a:latin typeface="Segoe UI" panose="020B0502040204020203" pitchFamily="34" charset="0"/>
                <a:cs typeface="Segoe UI" panose="020B0502040204020203" pitchFamily="34" charset="0"/>
              </a:rPr>
              <a:t>Remind your team of the working agreement (i.e. camera / audio on, breaks, etc.)</a:t>
            </a:r>
          </a:p>
          <a:p>
            <a:pPr>
              <a:lnSpc>
                <a:spcPct val="150000"/>
              </a:lnSpc>
              <a:buFont typeface="Arial" panose="020B0604020202020204" pitchFamily="34" charset="0"/>
              <a:buChar cha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R="0" lvl="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R="0" lvl="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R="0" lvl="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128CCF5D-AA2C-46FA-9AC2-B18AC01C6844}"/>
              </a:ext>
            </a:extLst>
          </p:cNvPr>
          <p:cNvSpPr>
            <a:spLocks noGrp="1"/>
          </p:cNvSpPr>
          <p:nvPr>
            <p:ph type="title"/>
          </p:nvPr>
        </p:nvSpPr>
        <p:spPr/>
        <p:txBody>
          <a:bodyPr/>
          <a:lstStyle/>
          <a:p>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Getting Your Team Started</a:t>
            </a:r>
            <a:endParaRPr lang="en-US" dirty="0"/>
          </a:p>
        </p:txBody>
      </p:sp>
    </p:spTree>
    <p:extLst>
      <p:ext uri="{BB962C8B-B14F-4D97-AF65-F5344CB8AC3E}">
        <p14:creationId xmlns:p14="http://schemas.microsoft.com/office/powerpoint/2010/main" val="1667097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13CFD1C-8F57-4784-82B0-6D25458B9360}"/>
              </a:ext>
            </a:extLst>
          </p:cNvPr>
          <p:cNvSpPr txBox="1">
            <a:spLocks/>
          </p:cNvSpPr>
          <p:nvPr/>
        </p:nvSpPr>
        <p:spPr>
          <a:xfrm>
            <a:off x="625070" y="1487023"/>
            <a:ext cx="11397358" cy="3883954"/>
          </a:xfrm>
          <a:prstGeom prst="rect">
            <a:avLst/>
          </a:prstGeom>
        </p:spPr>
        <p:txBody>
          <a:bodyPr numCol="1" anchor="t"/>
          <a:lstStyle>
            <a:lvl1pPr marL="342900" indent="-342900" algn="l" defTabSz="914400" rtl="0" eaLnBrk="1" latinLnBrk="0" hangingPunct="1">
              <a:lnSpc>
                <a:spcPct val="90000"/>
              </a:lnSpc>
              <a:spcBef>
                <a:spcPts val="1000"/>
              </a:spcBef>
              <a:buFontTx/>
              <a:buBlip>
                <a:blip r:embed="rId2"/>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 typeface="Arial" panose="020B0604020202020204" pitchFamily="34" charset="0"/>
              <a:buChar char="•"/>
            </a:pPr>
            <a:r>
              <a:rPr lang="en-US" sz="2400" dirty="0">
                <a:solidFill>
                  <a:schemeClr val="tx1"/>
                </a:solidFill>
                <a:latin typeface="Segoe UI"/>
                <a:cs typeface="Segoe UI"/>
              </a:rPr>
              <a:t>Begin each challenge by </a:t>
            </a:r>
            <a:r>
              <a:rPr lang="en-US" sz="2400" b="1" dirty="0">
                <a:solidFill>
                  <a:schemeClr val="tx1"/>
                </a:solidFill>
                <a:latin typeface="Segoe UI"/>
                <a:cs typeface="Segoe UI"/>
              </a:rPr>
              <a:t>reading the challenge content </a:t>
            </a:r>
            <a:r>
              <a:rPr lang="en-US" sz="2400" dirty="0">
                <a:solidFill>
                  <a:schemeClr val="tx1"/>
                </a:solidFill>
                <a:latin typeface="Segoe UI"/>
                <a:cs typeface="Segoe UI"/>
              </a:rPr>
              <a:t>thoroughly and </a:t>
            </a:r>
            <a:r>
              <a:rPr lang="en-US" sz="2400" i="1" dirty="0">
                <a:solidFill>
                  <a:schemeClr val="tx1"/>
                </a:solidFill>
                <a:latin typeface="Segoe UI"/>
                <a:cs typeface="Segoe UI"/>
              </a:rPr>
              <a:t>then</a:t>
            </a:r>
            <a:r>
              <a:rPr lang="en-US" sz="2400" dirty="0">
                <a:solidFill>
                  <a:schemeClr val="tx1"/>
                </a:solidFill>
                <a:latin typeface="Segoe UI"/>
                <a:cs typeface="Segoe UI"/>
              </a:rPr>
              <a:t> studying the success criteria as a team to identify MVP before jumping in</a:t>
            </a:r>
          </a:p>
          <a:p>
            <a:pPr>
              <a:lnSpc>
                <a:spcPct val="160000"/>
              </a:lnSpc>
              <a:buFont typeface="Arial" panose="020B0604020202020204" pitchFamily="34" charset="0"/>
              <a:buChar char="•"/>
            </a:pPr>
            <a:r>
              <a:rPr lang="en-US" sz="2400" dirty="0">
                <a:solidFill>
                  <a:schemeClr val="tx1"/>
                </a:solidFill>
                <a:latin typeface="Segoe UI"/>
                <a:cs typeface="Segoe UI"/>
              </a:rPr>
              <a:t>Run a retrospective </a:t>
            </a:r>
            <a:r>
              <a:rPr lang="en-US" sz="2400" b="1" dirty="0">
                <a:solidFill>
                  <a:schemeClr val="tx1"/>
                </a:solidFill>
                <a:latin typeface="Segoe UI"/>
                <a:cs typeface="Segoe UI"/>
              </a:rPr>
              <a:t>at the end of each challenge </a:t>
            </a:r>
            <a:r>
              <a:rPr lang="en-US" sz="2400" dirty="0">
                <a:solidFill>
                  <a:schemeClr val="tx1"/>
                </a:solidFill>
                <a:latin typeface="Segoe UI"/>
                <a:cs typeface="Segoe UI"/>
              </a:rPr>
              <a:t>to ensure your team grasps key concepts and learning objectives before moving on </a:t>
            </a:r>
            <a:endParaRPr lang="en-US" sz="2400" dirty="0">
              <a:solidFill>
                <a:schemeClr val="tx1"/>
              </a:solidFill>
              <a:latin typeface="Segoe UI" panose="020B0502040204020203" pitchFamily="34" charset="0"/>
              <a:cs typeface="Segoe UI" panose="020B0502040204020203" pitchFamily="34" charset="0"/>
            </a:endParaRPr>
          </a:p>
          <a:p>
            <a:pPr>
              <a:lnSpc>
                <a:spcPct val="160000"/>
              </a:lnSpc>
              <a:buFont typeface="Arial" panose="020B0604020202020204" pitchFamily="34" charset="0"/>
              <a:buChar char="•"/>
            </a:pPr>
            <a:r>
              <a:rPr lang="en-US" sz="2400" dirty="0">
                <a:solidFill>
                  <a:schemeClr val="tx1"/>
                </a:solidFill>
                <a:latin typeface="Segoe UI"/>
                <a:cs typeface="Segoe UI"/>
              </a:rPr>
              <a:t>Suggest </a:t>
            </a:r>
            <a:r>
              <a:rPr lang="en-US" sz="2400" b="1" dirty="0">
                <a:solidFill>
                  <a:schemeClr val="tx1"/>
                </a:solidFill>
                <a:latin typeface="Segoe UI"/>
                <a:cs typeface="Segoe UI"/>
              </a:rPr>
              <a:t>breakout tech sessions </a:t>
            </a:r>
            <a:r>
              <a:rPr lang="en-US" sz="2400" dirty="0">
                <a:solidFill>
                  <a:schemeClr val="tx1"/>
                </a:solidFill>
                <a:latin typeface="Segoe UI"/>
                <a:cs typeface="Segoe UI"/>
              </a:rPr>
              <a:t>or lead team where necessary for challenging concepts</a:t>
            </a:r>
            <a:endParaRPr lang="en-US" sz="24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a:p>
            <a:pPr marR="0" lvl="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lang="en-US" sz="24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a:p>
            <a:pPr>
              <a:lnSpc>
                <a:spcPct val="150000"/>
              </a:lnSpc>
              <a:buFont typeface="Arial" panose="020B0604020202020204" pitchFamily="34" charset="0"/>
              <a:buChar char="•"/>
              <a:defRPr/>
            </a:pPr>
            <a:endParaRPr lang="en-US" sz="2400" dirty="0">
              <a:solidFill>
                <a:schemeClr val="tx1"/>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DE8FC37F-0C39-43D0-908A-24D5290CE62C}"/>
              </a:ext>
            </a:extLst>
          </p:cNvPr>
          <p:cNvSpPr>
            <a:spLocks noGrp="1"/>
          </p:cNvSpPr>
          <p:nvPr>
            <p:ph type="title"/>
          </p:nvPr>
        </p:nvSpPr>
        <p:spPr/>
        <p:txBody>
          <a:bodyPr/>
          <a:lstStyle/>
          <a:p>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Challenge Best Practices</a:t>
            </a:r>
            <a:endParaRPr lang="en-US" dirty="0"/>
          </a:p>
        </p:txBody>
      </p:sp>
    </p:spTree>
    <p:extLst>
      <p:ext uri="{BB962C8B-B14F-4D97-AF65-F5344CB8AC3E}">
        <p14:creationId xmlns:p14="http://schemas.microsoft.com/office/powerpoint/2010/main" val="6381094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7D4D4C-6768-4188-865E-D71880CF1723}"/>
              </a:ext>
            </a:extLst>
          </p:cNvPr>
          <p:cNvSpPr>
            <a:spLocks noGrp="1"/>
          </p:cNvSpPr>
          <p:nvPr>
            <p:ph type="title"/>
          </p:nvPr>
        </p:nvSpPr>
        <p:spPr/>
        <p:txBody>
          <a:bodyPr/>
          <a:lstStyle/>
          <a:p>
            <a:r>
              <a:rPr kumimoji="0" lang="en-US" sz="28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Coach Resources</a:t>
            </a:r>
            <a:endParaRPr lang="en-US"/>
          </a:p>
        </p:txBody>
      </p:sp>
      <p:sp>
        <p:nvSpPr>
          <p:cNvPr id="5" name="Text Placeholder 4">
            <a:extLst>
              <a:ext uri="{FF2B5EF4-FFF2-40B4-BE49-F238E27FC236}">
                <a16:creationId xmlns:a16="http://schemas.microsoft.com/office/drawing/2014/main" id="{80F07410-C656-4807-9D53-E09545C98FBF}"/>
              </a:ext>
            </a:extLst>
          </p:cNvPr>
          <p:cNvSpPr txBox="1">
            <a:spLocks/>
          </p:cNvSpPr>
          <p:nvPr/>
        </p:nvSpPr>
        <p:spPr>
          <a:xfrm>
            <a:off x="607242" y="1440942"/>
            <a:ext cx="10977515" cy="4833964"/>
          </a:xfrm>
          <a:prstGeom prst="rect">
            <a:avLst/>
          </a:prstGeom>
        </p:spPr>
        <p:txBody>
          <a:bodyPr anchor="t"/>
          <a:lstStyle>
            <a:lvl1pPr marL="342900" indent="-342900" algn="l" defTabSz="914400" rtl="0" eaLnBrk="1" latinLnBrk="0" hangingPunct="1">
              <a:lnSpc>
                <a:spcPct val="90000"/>
              </a:lnSpc>
              <a:spcBef>
                <a:spcPts val="1000"/>
              </a:spcBef>
              <a:buFontTx/>
              <a:buBlip>
                <a:blip r:embed="rId3"/>
              </a:buBlip>
              <a:defRPr sz="2000" kern="1200">
                <a:solidFill>
                  <a:srgbClr val="00BCF2"/>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00BCF2"/>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1400" kern="1200">
                <a:solidFill>
                  <a:srgbClr val="00BCF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00BCF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rgbClr val="00BCF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50000"/>
              </a:lnSpc>
            </a:pPr>
            <a:r>
              <a:rPr lang="en-US" dirty="0">
                <a:solidFill>
                  <a:schemeClr val="tx1"/>
                </a:solidFill>
                <a:latin typeface="Segoe UI" panose="020B0502040204020203" pitchFamily="34" charset="0"/>
                <a:cs typeface="Segoe UI" panose="020B0502040204020203" pitchFamily="34" charset="0"/>
              </a:rPr>
              <a:t>Coaches Guide will include resources such as:</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Team assignments</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Guidance on managing your team’s channel</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Submitting feedback</a:t>
            </a:r>
          </a:p>
          <a:p>
            <a:pPr lvl="1" fontAlgn="base">
              <a:lnSpc>
                <a:spcPct val="150000"/>
              </a:lnSpc>
            </a:pPr>
            <a:r>
              <a:rPr lang="en-US" sz="1800" dirty="0">
                <a:solidFill>
                  <a:schemeClr val="tx1"/>
                </a:solidFill>
                <a:latin typeface="Segoe UI" panose="020B0502040204020203" pitchFamily="34" charset="0"/>
                <a:cs typeface="Segoe UI" panose="020B0502040204020203" pitchFamily="34" charset="0"/>
              </a:rPr>
              <a:t>Participant survey link</a:t>
            </a:r>
          </a:p>
          <a:p>
            <a:pPr lvl="1" fontAlgn="base">
              <a:lnSpc>
                <a:spcPct val="150000"/>
              </a:lnSpc>
            </a:pPr>
            <a:r>
              <a:rPr lang="en-US" sz="1800" dirty="0" err="1">
                <a:solidFill>
                  <a:schemeClr val="tx1"/>
                </a:solidFill>
                <a:latin typeface="Segoe UI" panose="020B0502040204020203" pitchFamily="34" charset="0"/>
                <a:cs typeface="Segoe UI" panose="020B0502040204020203" pitchFamily="34" charset="0"/>
              </a:rPr>
              <a:t>Opsgility</a:t>
            </a:r>
            <a:r>
              <a:rPr lang="en-US" sz="1800" dirty="0">
                <a:solidFill>
                  <a:schemeClr val="tx1"/>
                </a:solidFill>
                <a:latin typeface="Segoe UI" panose="020B0502040204020203" pitchFamily="34" charset="0"/>
                <a:cs typeface="Segoe UI" panose="020B0502040204020203" pitchFamily="34" charset="0"/>
              </a:rPr>
              <a:t> portal coach guide</a:t>
            </a:r>
          </a:p>
          <a:p>
            <a:pPr fontAlgn="base">
              <a:lnSpc>
                <a:spcPct val="150000"/>
              </a:lnSpc>
            </a:pPr>
            <a:r>
              <a:rPr lang="en-US" dirty="0">
                <a:solidFill>
                  <a:schemeClr val="tx1"/>
                </a:solidFill>
                <a:latin typeface="Segoe UI" panose="020B0502040204020203" pitchFamily="34" charset="0"/>
                <a:cs typeface="Segoe UI" panose="020B0502040204020203" pitchFamily="34" charset="0"/>
              </a:rPr>
              <a:t>Other Coach-specific resources will be posted to Files under the Coaches channel</a:t>
            </a:r>
          </a:p>
          <a:p>
            <a:pPr lvl="1" fontAlgn="base">
              <a:lnSpc>
                <a:spcPct val="150000"/>
              </a:lnSpc>
            </a:pPr>
            <a:r>
              <a:rPr lang="en-US" dirty="0">
                <a:solidFill>
                  <a:schemeClr val="tx1"/>
                </a:solidFill>
                <a:latin typeface="Segoe UI" panose="020B0502040204020203" pitchFamily="34" charset="0"/>
                <a:cs typeface="Segoe UI" panose="020B0502040204020203" pitchFamily="34" charset="0"/>
              </a:rPr>
              <a:t>Success Matrix</a:t>
            </a:r>
          </a:p>
        </p:txBody>
      </p:sp>
    </p:spTree>
    <p:extLst>
      <p:ext uri="{BB962C8B-B14F-4D97-AF65-F5344CB8AC3E}">
        <p14:creationId xmlns:p14="http://schemas.microsoft.com/office/powerpoint/2010/main" val="580927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05CD1-6E4E-45A6-B3EF-FF054CDF93D2}"/>
              </a:ext>
            </a:extLst>
          </p:cNvPr>
          <p:cNvSpPr txBox="1"/>
          <p:nvPr/>
        </p:nvSpPr>
        <p:spPr>
          <a:xfrm>
            <a:off x="243088" y="3020347"/>
            <a:ext cx="4250349" cy="3416320"/>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2. In the </a:t>
            </a:r>
            <a:r>
              <a:rPr lang="en-US">
                <a:solidFill>
                  <a:schemeClr val="bg1"/>
                </a:solidFill>
                <a:highlight>
                  <a:srgbClr val="FFFF00"/>
                </a:highlight>
                <a:latin typeface="Segoe UI" panose="020B0502040204020203" pitchFamily="34" charset="0"/>
                <a:cs typeface="Segoe UI" panose="020B0502040204020203" pitchFamily="34" charset="0"/>
              </a:rPr>
              <a:t>Lab View</a:t>
            </a:r>
            <a:r>
              <a:rPr lang="en-US">
                <a:solidFill>
                  <a:schemeClr val="bg1"/>
                </a:solidFill>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tab coaches will get pop-up notifications when a team has requested approval for the next challenge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3. By default all </a:t>
            </a:r>
            <a:r>
              <a:rPr lang="en-US" u="sng">
                <a:latin typeface="Segoe UI" panose="020B0502040204020203" pitchFamily="34" charset="0"/>
                <a:cs typeface="Segoe UI" panose="020B0502040204020203" pitchFamily="34" charset="0"/>
              </a:rPr>
              <a:t>teams</a:t>
            </a:r>
            <a:r>
              <a:rPr lang="en-US">
                <a:latin typeface="Segoe UI" panose="020B0502040204020203" pitchFamily="34" charset="0"/>
                <a:cs typeface="Segoe UI" panose="020B0502040204020203" pitchFamily="34" charset="0"/>
              </a:rPr>
              <a:t>, </a:t>
            </a:r>
            <a:r>
              <a:rPr lang="en-US" u="sng">
                <a:latin typeface="Segoe UI" panose="020B0502040204020203" pitchFamily="34" charset="0"/>
                <a:cs typeface="Segoe UI" panose="020B0502040204020203" pitchFamily="34" charset="0"/>
              </a:rPr>
              <a:t>available actions</a:t>
            </a:r>
            <a:r>
              <a:rPr lang="en-US">
                <a:latin typeface="Segoe UI" panose="020B0502040204020203" pitchFamily="34" charset="0"/>
                <a:cs typeface="Segoe UI" panose="020B0502040204020203" pitchFamily="34" charset="0"/>
              </a:rPr>
              <a:t>, and </a:t>
            </a:r>
            <a:r>
              <a:rPr lang="en-US" u="sng">
                <a:latin typeface="Segoe UI" panose="020B0502040204020203" pitchFamily="34" charset="0"/>
                <a:cs typeface="Segoe UI" panose="020B0502040204020203" pitchFamily="34" charset="0"/>
              </a:rPr>
              <a:t>status</a:t>
            </a:r>
            <a:r>
              <a:rPr lang="en-US">
                <a:latin typeface="Segoe UI" panose="020B0502040204020203" pitchFamily="34" charset="0"/>
                <a:cs typeface="Segoe UI" panose="020B0502040204020203" pitchFamily="34" charset="0"/>
              </a:rPr>
              <a:t> will be listed. Find your team using the </a:t>
            </a:r>
            <a:r>
              <a:rPr lang="en-US" b="1">
                <a:latin typeface="Segoe UI" panose="020B0502040204020203" pitchFamily="34" charset="0"/>
                <a:cs typeface="Segoe UI" panose="020B0502040204020203" pitchFamily="34" charset="0"/>
              </a:rPr>
              <a:t>Name column</a:t>
            </a:r>
            <a:r>
              <a:rPr lang="en-US">
                <a:latin typeface="Segoe UI" panose="020B0502040204020203" pitchFamily="34" charset="0"/>
                <a:cs typeface="Segoe UI" panose="020B0502040204020203" pitchFamily="34" charset="0"/>
              </a:rPr>
              <a:t>. Select </a:t>
            </a:r>
            <a:r>
              <a:rPr lang="en-US">
                <a:solidFill>
                  <a:schemeClr val="bg1"/>
                </a:solidFill>
                <a:highlight>
                  <a:srgbClr val="00FF00"/>
                </a:highlight>
                <a:latin typeface="Segoe UI" panose="020B0502040204020203" pitchFamily="34" charset="0"/>
                <a:cs typeface="Segoe UI" panose="020B0502040204020203" pitchFamily="34" charset="0"/>
              </a:rPr>
              <a:t>Approve</a:t>
            </a:r>
            <a:r>
              <a:rPr lang="en-US">
                <a:highlight>
                  <a:srgbClr val="00FF00"/>
                </a:highlight>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once you validate your team’s progress. </a:t>
            </a:r>
          </a:p>
          <a:p>
            <a:r>
              <a:rPr lang="en-US">
                <a:latin typeface="Segoe UI" panose="020B0502040204020203" pitchFamily="34" charset="0"/>
                <a:cs typeface="Segoe UI" panose="020B0502040204020203" pitchFamily="34" charset="0"/>
              </a:rPr>
              <a:t>Note: you can filter the messages from your team with the ‘Filter’ dropdown. </a:t>
            </a:r>
          </a:p>
        </p:txBody>
      </p:sp>
      <p:pic>
        <p:nvPicPr>
          <p:cNvPr id="9" name="Picture 8">
            <a:extLst>
              <a:ext uri="{FF2B5EF4-FFF2-40B4-BE49-F238E27FC236}">
                <a16:creationId xmlns:a16="http://schemas.microsoft.com/office/drawing/2014/main" id="{3FC4B967-DBA6-4071-98AB-31F625644F17}"/>
              </a:ext>
            </a:extLst>
          </p:cNvPr>
          <p:cNvPicPr>
            <a:picLocks noChangeAspect="1"/>
          </p:cNvPicPr>
          <p:nvPr/>
        </p:nvPicPr>
        <p:blipFill rotWithShape="1">
          <a:blip r:embed="rId2"/>
          <a:srcRect t="3602"/>
          <a:stretch/>
        </p:blipFill>
        <p:spPr>
          <a:xfrm>
            <a:off x="5014449" y="2396461"/>
            <a:ext cx="7169084" cy="4524446"/>
          </a:xfrm>
          <a:prstGeom prst="rect">
            <a:avLst/>
          </a:prstGeom>
          <a:ln w="28575">
            <a:solidFill>
              <a:schemeClr val="bg1"/>
            </a:solidFill>
          </a:ln>
        </p:spPr>
      </p:pic>
      <p:grpSp>
        <p:nvGrpSpPr>
          <p:cNvPr id="49" name="Group 48">
            <a:extLst>
              <a:ext uri="{FF2B5EF4-FFF2-40B4-BE49-F238E27FC236}">
                <a16:creationId xmlns:a16="http://schemas.microsoft.com/office/drawing/2014/main" id="{836986C1-A42D-4804-A90E-CCA966041BB4}"/>
              </a:ext>
            </a:extLst>
          </p:cNvPr>
          <p:cNvGrpSpPr/>
          <p:nvPr/>
        </p:nvGrpSpPr>
        <p:grpSpPr>
          <a:xfrm>
            <a:off x="8677713" y="2391567"/>
            <a:ext cx="2700561" cy="2463060"/>
            <a:chOff x="8677713" y="2289963"/>
            <a:chExt cx="2700561" cy="2463060"/>
          </a:xfrm>
        </p:grpSpPr>
        <p:pic>
          <p:nvPicPr>
            <p:cNvPr id="11" name="Picture 10">
              <a:extLst>
                <a:ext uri="{FF2B5EF4-FFF2-40B4-BE49-F238E27FC236}">
                  <a16:creationId xmlns:a16="http://schemas.microsoft.com/office/drawing/2014/main" id="{E747BD08-7D6F-441B-8324-1DC16D97B684}"/>
                </a:ext>
              </a:extLst>
            </p:cNvPr>
            <p:cNvPicPr>
              <a:picLocks noChangeAspect="1"/>
            </p:cNvPicPr>
            <p:nvPr/>
          </p:nvPicPr>
          <p:blipFill>
            <a:blip r:embed="rId3"/>
            <a:stretch>
              <a:fillRect/>
            </a:stretch>
          </p:blipFill>
          <p:spPr>
            <a:xfrm>
              <a:off x="8702187" y="2316825"/>
              <a:ext cx="2676087" cy="2436198"/>
            </a:xfrm>
            <a:prstGeom prst="rect">
              <a:avLst/>
            </a:prstGeom>
          </p:spPr>
        </p:pic>
        <p:sp>
          <p:nvSpPr>
            <p:cNvPr id="13" name="Rectangle 12">
              <a:extLst>
                <a:ext uri="{FF2B5EF4-FFF2-40B4-BE49-F238E27FC236}">
                  <a16:creationId xmlns:a16="http://schemas.microsoft.com/office/drawing/2014/main" id="{6FF85A4D-7993-4B1A-BA15-37E3A7B075A6}"/>
                </a:ext>
              </a:extLst>
            </p:cNvPr>
            <p:cNvSpPr/>
            <p:nvPr/>
          </p:nvSpPr>
          <p:spPr bwMode="auto">
            <a:xfrm>
              <a:off x="8677713" y="2289963"/>
              <a:ext cx="2676087" cy="2436198"/>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F6CBFFAD-6B79-4FD6-AE35-B33555806311}"/>
              </a:ext>
            </a:extLst>
          </p:cNvPr>
          <p:cNvSpPr/>
          <p:nvPr/>
        </p:nvSpPr>
        <p:spPr bwMode="auto">
          <a:xfrm>
            <a:off x="5163426" y="4012813"/>
            <a:ext cx="583033" cy="25182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E2E57986-41F1-41DB-844B-B10AA3F4050F}"/>
              </a:ext>
            </a:extLst>
          </p:cNvPr>
          <p:cNvSpPr/>
          <p:nvPr/>
        </p:nvSpPr>
        <p:spPr bwMode="auto">
          <a:xfrm>
            <a:off x="6309903" y="5984226"/>
            <a:ext cx="594583" cy="487114"/>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6ABED73B-F4BA-4920-B7EA-7EBA888AECE1}"/>
              </a:ext>
            </a:extLst>
          </p:cNvPr>
          <p:cNvSpPr/>
          <p:nvPr/>
        </p:nvSpPr>
        <p:spPr bwMode="auto">
          <a:xfrm>
            <a:off x="7912908" y="6311397"/>
            <a:ext cx="2676088" cy="276837"/>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C1A8066-B81A-4C84-AF47-B3D45E1321F0}"/>
              </a:ext>
            </a:extLst>
          </p:cNvPr>
          <p:cNvCxnSpPr>
            <a:cxnSpLocks/>
          </p:cNvCxnSpPr>
          <p:nvPr/>
        </p:nvCxnSpPr>
        <p:spPr>
          <a:xfrm>
            <a:off x="4393545" y="3308828"/>
            <a:ext cx="769881" cy="7039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2A65CCA-563A-460A-8830-0A7B0DE74339}"/>
              </a:ext>
            </a:extLst>
          </p:cNvPr>
          <p:cNvSpPr/>
          <p:nvPr/>
        </p:nvSpPr>
        <p:spPr>
          <a:xfrm>
            <a:off x="4293415" y="3221449"/>
            <a:ext cx="176169" cy="17616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E2941AD6-5DFF-4F02-8742-0E02D3F48AAB}"/>
              </a:ext>
            </a:extLst>
          </p:cNvPr>
          <p:cNvCxnSpPr>
            <a:cxnSpLocks/>
            <a:stCxn id="23" idx="6"/>
          </p:cNvCxnSpPr>
          <p:nvPr/>
        </p:nvCxnSpPr>
        <p:spPr>
          <a:xfrm>
            <a:off x="4469584" y="3309534"/>
            <a:ext cx="4211610" cy="1295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AD892A1-C005-4E2E-A5B0-9F1F03BC95BE}"/>
              </a:ext>
            </a:extLst>
          </p:cNvPr>
          <p:cNvSpPr/>
          <p:nvPr/>
        </p:nvSpPr>
        <p:spPr>
          <a:xfrm>
            <a:off x="4314408" y="4067894"/>
            <a:ext cx="176169" cy="17616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 name="Straight Connector 34">
            <a:extLst>
              <a:ext uri="{FF2B5EF4-FFF2-40B4-BE49-F238E27FC236}">
                <a16:creationId xmlns:a16="http://schemas.microsoft.com/office/drawing/2014/main" id="{EE7DEEA1-44A1-450D-8E58-D39955F5C984}"/>
              </a:ext>
            </a:extLst>
          </p:cNvPr>
          <p:cNvCxnSpPr>
            <a:cxnSpLocks/>
          </p:cNvCxnSpPr>
          <p:nvPr/>
        </p:nvCxnSpPr>
        <p:spPr>
          <a:xfrm>
            <a:off x="4452117" y="4200772"/>
            <a:ext cx="1881571" cy="1783455"/>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8FB668-E061-443B-A6B5-636443B05058}"/>
              </a:ext>
            </a:extLst>
          </p:cNvPr>
          <p:cNvCxnSpPr>
            <a:cxnSpLocks/>
            <a:stCxn id="34" idx="5"/>
          </p:cNvCxnSpPr>
          <p:nvPr/>
        </p:nvCxnSpPr>
        <p:spPr>
          <a:xfrm>
            <a:off x="4464778" y="4218264"/>
            <a:ext cx="3448130" cy="2093133"/>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E6EFFE-2723-4DD8-B1F7-AB784ADABFA7}"/>
              </a:ext>
            </a:extLst>
          </p:cNvPr>
          <p:cNvCxnSpPr>
            <a:cxnSpLocks/>
          </p:cNvCxnSpPr>
          <p:nvPr/>
        </p:nvCxnSpPr>
        <p:spPr>
          <a:xfrm>
            <a:off x="7996798" y="5400516"/>
            <a:ext cx="350248"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CB8C7BCD-1294-42F2-85F0-F6D25F94F61A}"/>
              </a:ext>
            </a:extLst>
          </p:cNvPr>
          <p:cNvPicPr>
            <a:picLocks noChangeAspect="1"/>
          </p:cNvPicPr>
          <p:nvPr/>
        </p:nvPicPr>
        <p:blipFill rotWithShape="1">
          <a:blip r:embed="rId4"/>
          <a:srcRect t="13194"/>
          <a:stretch/>
        </p:blipFill>
        <p:spPr>
          <a:xfrm>
            <a:off x="4984446" y="901862"/>
            <a:ext cx="7179561" cy="1279652"/>
          </a:xfrm>
          <a:prstGeom prst="rect">
            <a:avLst/>
          </a:prstGeom>
          <a:ln w="28575">
            <a:solidFill>
              <a:schemeClr val="bg1"/>
            </a:solidFill>
          </a:ln>
        </p:spPr>
      </p:pic>
      <p:sp>
        <p:nvSpPr>
          <p:cNvPr id="52" name="Oval 51">
            <a:extLst>
              <a:ext uri="{FF2B5EF4-FFF2-40B4-BE49-F238E27FC236}">
                <a16:creationId xmlns:a16="http://schemas.microsoft.com/office/drawing/2014/main" id="{6ADD99D1-B88F-42E9-A6D1-7F13AE13A281}"/>
              </a:ext>
            </a:extLst>
          </p:cNvPr>
          <p:cNvSpPr/>
          <p:nvPr/>
        </p:nvSpPr>
        <p:spPr>
          <a:xfrm>
            <a:off x="4314408" y="1274584"/>
            <a:ext cx="176169" cy="176169"/>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a:extLst>
              <a:ext uri="{FF2B5EF4-FFF2-40B4-BE49-F238E27FC236}">
                <a16:creationId xmlns:a16="http://schemas.microsoft.com/office/drawing/2014/main" id="{20539007-C58B-4598-901F-F130B23C45E6}"/>
              </a:ext>
            </a:extLst>
          </p:cNvPr>
          <p:cNvCxnSpPr>
            <a:cxnSpLocks/>
          </p:cNvCxnSpPr>
          <p:nvPr/>
        </p:nvCxnSpPr>
        <p:spPr>
          <a:xfrm>
            <a:off x="4342040" y="1390064"/>
            <a:ext cx="6635260" cy="46134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8868CA6-9032-426E-A2A9-E20E6B2F638D}"/>
              </a:ext>
            </a:extLst>
          </p:cNvPr>
          <p:cNvSpPr/>
          <p:nvPr/>
        </p:nvSpPr>
        <p:spPr bwMode="auto">
          <a:xfrm>
            <a:off x="8092967" y="1044591"/>
            <a:ext cx="2496030" cy="1100987"/>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A1BC082F-8C64-4795-87B4-8F96A308DE4A}"/>
              </a:ext>
            </a:extLst>
          </p:cNvPr>
          <p:cNvCxnSpPr>
            <a:cxnSpLocks/>
          </p:cNvCxnSpPr>
          <p:nvPr/>
        </p:nvCxnSpPr>
        <p:spPr>
          <a:xfrm>
            <a:off x="4342041" y="1351683"/>
            <a:ext cx="3732263" cy="5410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D88104-9AF9-4092-86E2-F44045E95752}"/>
              </a:ext>
            </a:extLst>
          </p:cNvPr>
          <p:cNvSpPr txBox="1"/>
          <p:nvPr/>
        </p:nvSpPr>
        <p:spPr>
          <a:xfrm>
            <a:off x="193687" y="1085643"/>
            <a:ext cx="4099728" cy="923330"/>
          </a:xfrm>
          <a:prstGeom prst="rect">
            <a:avLst/>
          </a:prstGeom>
          <a:noFill/>
        </p:spPr>
        <p:txBody>
          <a:bodyPr wrap="square">
            <a:spAutoFit/>
          </a:bodyPr>
          <a:lstStyle/>
          <a:p>
            <a:r>
              <a:rPr lang="en-US">
                <a:latin typeface="Segoe UI" panose="020B0502040204020203" pitchFamily="34" charset="0"/>
                <a:cs typeface="Segoe UI" panose="020B0502040204020203" pitchFamily="34" charset="0"/>
              </a:rPr>
              <a:t>1. A team will indicate they have completed the Challenge in the </a:t>
            </a:r>
            <a:r>
              <a:rPr lang="en-US">
                <a:solidFill>
                  <a:schemeClr val="bg1"/>
                </a:solidFill>
                <a:highlight>
                  <a:srgbClr val="00FFFF"/>
                </a:highlight>
                <a:latin typeface="Segoe UI" panose="020B0502040204020203" pitchFamily="34" charset="0"/>
                <a:cs typeface="Segoe UI" panose="020B0502040204020203" pitchFamily="34" charset="0"/>
              </a:rPr>
              <a:t>attendee portal</a:t>
            </a:r>
            <a:r>
              <a:rPr lang="en-US">
                <a:solidFill>
                  <a:schemeClr val="bg1"/>
                </a:solidFill>
                <a:latin typeface="Segoe UI" panose="020B0502040204020203" pitchFamily="34" charset="0"/>
                <a:cs typeface="Segoe UI" panose="020B0502040204020203" pitchFamily="34" charset="0"/>
              </a:rPr>
              <a:t>. </a:t>
            </a:r>
          </a:p>
        </p:txBody>
      </p:sp>
      <p:pic>
        <p:nvPicPr>
          <p:cNvPr id="73" name="Picture 72">
            <a:extLst>
              <a:ext uri="{FF2B5EF4-FFF2-40B4-BE49-F238E27FC236}">
                <a16:creationId xmlns:a16="http://schemas.microsoft.com/office/drawing/2014/main" id="{BA9AB70D-5220-4614-970F-7C65450FA5B3}"/>
              </a:ext>
            </a:extLst>
          </p:cNvPr>
          <p:cNvPicPr>
            <a:picLocks noChangeAspect="1"/>
          </p:cNvPicPr>
          <p:nvPr/>
        </p:nvPicPr>
        <p:blipFill>
          <a:blip r:embed="rId5"/>
          <a:stretch>
            <a:fillRect/>
          </a:stretch>
        </p:blipFill>
        <p:spPr>
          <a:xfrm>
            <a:off x="10994803" y="1679092"/>
            <a:ext cx="1065790" cy="345662"/>
          </a:xfrm>
          <a:prstGeom prst="rect">
            <a:avLst/>
          </a:prstGeom>
        </p:spPr>
      </p:pic>
      <p:sp>
        <p:nvSpPr>
          <p:cNvPr id="75" name="Rectangle 74">
            <a:extLst>
              <a:ext uri="{FF2B5EF4-FFF2-40B4-BE49-F238E27FC236}">
                <a16:creationId xmlns:a16="http://schemas.microsoft.com/office/drawing/2014/main" id="{00251AB6-05D2-42DE-B756-B347760A1680}"/>
              </a:ext>
            </a:extLst>
          </p:cNvPr>
          <p:cNvSpPr/>
          <p:nvPr/>
        </p:nvSpPr>
        <p:spPr bwMode="auto">
          <a:xfrm>
            <a:off x="10994802" y="1679092"/>
            <a:ext cx="1065791" cy="345661"/>
          </a:xfrm>
          <a:prstGeom prst="rect">
            <a:avLst/>
          </a:prstGeom>
          <a:noFill/>
          <a:ln w="38100">
            <a:solidFill>
              <a:srgbClr val="00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7CE5912B-92BC-46C8-AEED-4C591228227C}"/>
              </a:ext>
            </a:extLst>
          </p:cNvPr>
          <p:cNvSpPr/>
          <p:nvPr/>
        </p:nvSpPr>
        <p:spPr bwMode="auto">
          <a:xfrm>
            <a:off x="8817553" y="2801983"/>
            <a:ext cx="2463157" cy="241692"/>
          </a:xfrm>
          <a:prstGeom prst="rect">
            <a:avLst/>
          </a:prstGeom>
          <a:noFill/>
          <a:ln w="381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6E5E1F8F-9452-4663-81CB-1E991BAE6B6E}"/>
              </a:ext>
            </a:extLst>
          </p:cNvPr>
          <p:cNvSpPr>
            <a:spLocks noGrp="1"/>
          </p:cNvSpPr>
          <p:nvPr>
            <p:ph type="title"/>
          </p:nvPr>
        </p:nvSpPr>
        <p:spPr/>
        <p:txBody>
          <a:bodyPr/>
          <a:lstStyle/>
          <a:p>
            <a:r>
              <a:rPr lang="en-US"/>
              <a:t>How to approve your team to next challenge</a:t>
            </a:r>
          </a:p>
        </p:txBody>
      </p:sp>
    </p:spTree>
    <p:extLst>
      <p:ext uri="{BB962C8B-B14F-4D97-AF65-F5344CB8AC3E}">
        <p14:creationId xmlns:p14="http://schemas.microsoft.com/office/powerpoint/2010/main" val="2015341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1000"/>
                                        <p:tgtEl>
                                          <p:spTgt spid="5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left)">
                                      <p:cBhvr>
                                        <p:cTn id="14" dur="500"/>
                                        <p:tgtEl>
                                          <p:spTgt spid="75"/>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left)">
                                      <p:cBhvr>
                                        <p:cTn id="18" dur="500"/>
                                        <p:tgtEl>
                                          <p:spTgt spid="61"/>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2000"/>
                            </p:stCondLst>
                            <p:childTnLst>
                              <p:par>
                                <p:cTn id="41" presetID="22" presetClass="entr" presetSubtype="8"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150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3" grpId="0" animBg="1"/>
      <p:bldP spid="34" grpId="0" animBg="1"/>
      <p:bldP spid="52" grpId="0" animBg="1"/>
      <p:bldP spid="59" grpId="0" animBg="1"/>
      <p:bldP spid="75" grpId="0" animBg="1"/>
      <p:bldP spid="78" grpId="0" animBg="1"/>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OpenHack Master Style FY21.potx  -  Last saved by user" id="{948626C1-1042-4480-B181-058440CA8652}" vid="{51116AE4-6B01-474B-B34F-DC3C2960D4D6}"/>
    </a:ext>
  </a:extLst>
</a:theme>
</file>

<file path=ppt/theme/theme2.xml><?xml version="1.0" encoding="utf-8"?>
<a:theme xmlns:a="http://schemas.openxmlformats.org/drawingml/2006/main" name="Light Gray Template">
  <a:themeElements>
    <a:clrScheme name="TS_20_Blue on Lt Gray">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69BA"/>
      </a:hlink>
      <a:folHlink>
        <a:srgbClr val="0069B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 Master Style FY21.potx  -  Last saved by user" id="{948626C1-1042-4480-B181-058440CA8652}" vid="{4BFEAC2E-2499-432C-96DA-C03131E3C16A}"/>
    </a:ext>
  </a:ext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 Master Style FY21.potx  -  Last saved by user" id="{948626C1-1042-4480-B181-058440CA8652}" vid="{C015C272-F2C5-499B-B378-27CCAF2884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Type xmlns="675661ce-a921-4ef4-be83-dd19f3c4cc86"/>
    <Description xmlns="675661ce-a921-4ef4-be83-dd19f3c4cc86" xsi:nil="true"/>
    <Tag xmlns="675661ce-a921-4ef4-be83-dd19f3c4cc86"/>
    <OHOrder xmlns="675661ce-a921-4ef4-be83-dd19f3c4cc86" xsi:nil="true"/>
    <Internal_x0020_MSFT xmlns="675661ce-a921-4ef4-be83-dd19f3c4cc86" xsi:nil="true"/>
    <OrderNo_x002e_ xmlns="675661ce-a921-4ef4-be83-dd19f3c4cc86" xsi:nil="true"/>
    <Sequence_x0020_of_x0020_Material xmlns="675661ce-a921-4ef4-be83-dd19f3c4cc86"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F1A3BEC-CE5C-4782-B971-D07A75E600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8A2657-B5B2-4332-BB09-EBFAD7B647A9}">
  <ds:schemaRefs>
    <ds:schemaRef ds:uri="http://schemas.microsoft.com/sharepoint/v3/contenttype/forms"/>
  </ds:schemaRefs>
</ds:datastoreItem>
</file>

<file path=customXml/itemProps3.xml><?xml version="1.0" encoding="utf-8"?>
<ds:datastoreItem xmlns:ds="http://schemas.openxmlformats.org/officeDocument/2006/customXml" ds:itemID="{B078E6C9-28AD-47F5-AFC2-859A20063FAC}">
  <ds:schemaRefs>
    <ds:schemaRef ds:uri="http://purl.org/dc/elements/1.1/"/>
    <ds:schemaRef ds:uri="http://purl.org/dc/dcmitype/"/>
    <ds:schemaRef ds:uri="http://schemas.microsoft.com/sharepoint/v3"/>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4343a8c8-d2d9-429e-8dd3-28f02b2ba4f5"/>
    <ds:schemaRef ds:uri="675661ce-a921-4ef4-be83-dd19f3c4cc86"/>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137</TotalTime>
  <Words>2553</Words>
  <Application>Microsoft Office PowerPoint</Application>
  <PresentationFormat>Widescreen</PresentationFormat>
  <Paragraphs>319</Paragraphs>
  <Slides>38</Slides>
  <Notes>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Calibri</vt:lpstr>
      <vt:lpstr>Consolas</vt:lpstr>
      <vt:lpstr>Courier New</vt:lpstr>
      <vt:lpstr>Segoe UI</vt:lpstr>
      <vt:lpstr>Segoe UI Semibold</vt:lpstr>
      <vt:lpstr>Wingdings</vt:lpstr>
      <vt:lpstr>White Template</vt:lpstr>
      <vt:lpstr>Light Gray Template</vt:lpstr>
      <vt:lpstr>1_Black Template</vt:lpstr>
      <vt:lpstr>Day 1 Coach Standup [Date]</vt:lpstr>
      <vt:lpstr>Coach Standup + Retro</vt:lpstr>
      <vt:lpstr>Standup Best Practices (Guiding Principles)</vt:lpstr>
      <vt:lpstr>Coach Team Assignments – [Topic]</vt:lpstr>
      <vt:lpstr>Teams for Participants</vt:lpstr>
      <vt:lpstr>Getting Your Team Started</vt:lpstr>
      <vt:lpstr>Challenge Best Practices</vt:lpstr>
      <vt:lpstr>Coach Resources</vt:lpstr>
      <vt:lpstr>How to approve your team to next challenge</vt:lpstr>
      <vt:lpstr>People tracker</vt:lpstr>
      <vt:lpstr>Submitting Feedback</vt:lpstr>
      <vt:lpstr>Issuing badges</vt:lpstr>
      <vt:lpstr>Coach Resources</vt:lpstr>
      <vt:lpstr>Today’s Afternoon Standup</vt:lpstr>
      <vt:lpstr>Questions?</vt:lpstr>
      <vt:lpstr>Day 2 Coach Standup [Date]</vt:lpstr>
      <vt:lpstr>Reminders</vt:lpstr>
      <vt:lpstr>Challenge Best Practices</vt:lpstr>
      <vt:lpstr>Coach Resources</vt:lpstr>
      <vt:lpstr>How to approve your team to next challenge</vt:lpstr>
      <vt:lpstr>People tracker</vt:lpstr>
      <vt:lpstr>Submitting Feedback</vt:lpstr>
      <vt:lpstr>Issuing badges</vt:lpstr>
      <vt:lpstr>Coach Resources</vt:lpstr>
      <vt:lpstr>Today’s Afternoon Standup</vt:lpstr>
      <vt:lpstr>Questions?</vt:lpstr>
      <vt:lpstr>Day 3 Coach Standup [Date]</vt:lpstr>
      <vt:lpstr>Survey</vt:lpstr>
      <vt:lpstr>Reminders</vt:lpstr>
      <vt:lpstr>Challenge Best Practices</vt:lpstr>
      <vt:lpstr>Coach Resources</vt:lpstr>
      <vt:lpstr>How to approve your team to next challenge</vt:lpstr>
      <vt:lpstr>People tracker</vt:lpstr>
      <vt:lpstr>Submitting Feedback</vt:lpstr>
      <vt:lpstr>Issuing badges</vt:lpstr>
      <vt:lpstr>Coach Resources</vt:lpstr>
      <vt:lpstr>Today’s Afternoon Standup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Coach Standup</dc:title>
  <dc:creator>Tierney Wixted</dc:creator>
  <cp:lastModifiedBy>Joshua Davis</cp:lastModifiedBy>
  <cp:revision>3</cp:revision>
  <dcterms:created xsi:type="dcterms:W3CDTF">2019-09-17T01:05:03Z</dcterms:created>
  <dcterms:modified xsi:type="dcterms:W3CDTF">2021-07-24T20:08:04Z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tiwixted@microsoft.com</vt:lpwstr>
  </property>
  <property fmtid="{D5CDD505-2E9C-101B-9397-08002B2CF9AE}" pid="5" name="MSIP_Label_f42aa342-8706-4288-bd11-ebb85995028c_SetDate">
    <vt:lpwstr>2019-09-17T02:09:40.5452721Z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9eb79165-994d-4481-86e2-876234c980cf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0x010100262D61D9A00A5041B210DE23A0FE8625</vt:lpwstr>
  </property>
</Properties>
</file>